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22-Apr-19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&lt;Nama Aplikasi&gt;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Nama: &lt;Nama </a:t>
            </a:r>
            <a:r>
              <a:rPr lang="en-US" dirty="0" err="1"/>
              <a:t>Peserta</a:t>
            </a:r>
            <a:r>
              <a:rPr lang="en-US" dirty="0"/>
              <a:t>&gt;</a:t>
            </a:r>
          </a:p>
          <a:p>
            <a:r>
              <a:rPr lang="en-US" dirty="0"/>
              <a:t>Kelas: &lt;Kelas </a:t>
            </a:r>
            <a:r>
              <a:rPr lang="en-US" dirty="0" err="1"/>
              <a:t>Peserta</a:t>
            </a:r>
            <a:r>
              <a:rPr lang="en-US" dirty="0"/>
              <a:t>&gt;</a:t>
            </a:r>
          </a:p>
          <a:p>
            <a:r>
              <a:rPr lang="en-US" dirty="0" err="1"/>
              <a:t>Penjurusan</a:t>
            </a:r>
            <a:r>
              <a:rPr lang="en-US" dirty="0"/>
              <a:t>: &lt;</a:t>
            </a:r>
            <a:r>
              <a:rPr lang="en-US" dirty="0" err="1"/>
              <a:t>Jurusan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IPA/IPS&gt;</a:t>
            </a:r>
          </a:p>
          <a:p>
            <a:r>
              <a:rPr lang="en-US" dirty="0" err="1"/>
              <a:t>Sekolah</a:t>
            </a:r>
            <a:r>
              <a:rPr lang="en-US" dirty="0"/>
              <a:t>: &lt;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Deskripsi Aplikasi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Latar Belakang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dihadapi</a:t>
            </a:r>
            <a:r>
              <a:rPr lang="en-US" dirty="0"/>
              <a:t>?</a:t>
            </a:r>
          </a:p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: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?</a:t>
            </a:r>
          </a:p>
          <a:p>
            <a:r>
              <a:rPr lang="en-US" dirty="0" err="1"/>
              <a:t>Manfaat</a:t>
            </a:r>
            <a:r>
              <a:rPr lang="en-US" dirty="0"/>
              <a:t>: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(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institusi</a:t>
            </a:r>
            <a:r>
              <a:rPr lang="en-US" dirty="0"/>
              <a:t>, developer </a:t>
            </a:r>
            <a:r>
              <a:rPr lang="en-US" dirty="0" err="1"/>
              <a:t>aplikasi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/>
              <a:t>, dll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Fitur - Fitur Aplikasi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fitur-fitur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838"/>
            <a:ext cx="10515600" cy="1325563"/>
          </a:xfrm>
        </p:spPr>
        <p:txBody>
          <a:bodyPr/>
          <a:lstStyle/>
          <a:p>
            <a:r>
              <a:rPr lang="en-US"/>
              <a:t>Tampilan Mockup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Silakan</a:t>
            </a:r>
            <a:r>
              <a:rPr lang="en-US" sz="2400" dirty="0"/>
              <a:t> </a:t>
            </a:r>
            <a:r>
              <a:rPr lang="en-US" sz="2400" dirty="0" err="1"/>
              <a:t>cantumkan</a:t>
            </a:r>
            <a:r>
              <a:rPr lang="en-US" sz="2400" dirty="0"/>
              <a:t> </a:t>
            </a:r>
            <a:r>
              <a:rPr lang="en-US" sz="2400" dirty="0" err="1"/>
              <a:t>tampilan</a:t>
            </a:r>
            <a:r>
              <a:rPr lang="en-US" sz="2400" dirty="0"/>
              <a:t> </a:t>
            </a:r>
            <a:r>
              <a:rPr lang="en-US" sz="2400" dirty="0" err="1"/>
              <a:t>layar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detil</a:t>
            </a:r>
            <a:r>
              <a:rPr lang="en-US" sz="2400" dirty="0"/>
              <a:t> (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halaman</a:t>
            </a:r>
            <a:r>
              <a:rPr lang="en-US" sz="2400" dirty="0"/>
              <a:t> login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fitur</a:t>
            </a:r>
            <a:r>
              <a:rPr lang="en-US" sz="2400" dirty="0"/>
              <a:t> - </a:t>
            </a:r>
            <a:r>
              <a:rPr lang="en-US" sz="2400" dirty="0" err="1"/>
              <a:t>fiturnya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Tampilan</a:t>
            </a:r>
            <a:r>
              <a:rPr lang="en-US" sz="2400" dirty="0"/>
              <a:t> Mockup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dicantumkan</a:t>
            </a:r>
            <a:r>
              <a:rPr lang="en-US" sz="2400" dirty="0"/>
              <a:t> file </a:t>
            </a:r>
            <a:r>
              <a:rPr lang="en-US" sz="2400" dirty="0" err="1"/>
              <a:t>terpisah</a:t>
            </a:r>
            <a:r>
              <a:rPr lang="en-US" sz="2400" dirty="0"/>
              <a:t> (di .zip </a:t>
            </a:r>
            <a:r>
              <a:rPr lang="en-US" sz="2400" dirty="0" err="1"/>
              <a:t>atau</a:t>
            </a:r>
            <a:r>
              <a:rPr lang="en-US" sz="2400" dirty="0"/>
              <a:t> .</a:t>
            </a:r>
            <a:r>
              <a:rPr lang="en-US" sz="2400" dirty="0" err="1"/>
              <a:t>rar</a:t>
            </a:r>
            <a:r>
              <a:rPr lang="en-US" sz="2400" dirty="0"/>
              <a:t>, </a:t>
            </a:r>
            <a:r>
              <a:rPr lang="en-US" sz="2400" dirty="0" err="1"/>
              <a:t>etc</a:t>
            </a:r>
            <a:r>
              <a:rPr lang="en-US" sz="2400" dirty="0"/>
              <a:t>)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file PPT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dimasukkan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file PPT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Contoh</a:t>
            </a:r>
            <a:r>
              <a:rPr lang="en-US" sz="2400" dirty="0"/>
              <a:t> mockup: -&gt;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A127B0-8E3F-441C-AC87-0F5F2E01F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172" y="2841886"/>
            <a:ext cx="4515472" cy="40161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145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&lt;Nama Aplikasi&gt;</vt:lpstr>
      <vt:lpstr>Deskripsi Aplikasi</vt:lpstr>
      <vt:lpstr>Latar Belakang</vt:lpstr>
      <vt:lpstr>Tujuan dan Manfaat</vt:lpstr>
      <vt:lpstr>Fitur - Fitur Aplikasi</vt:lpstr>
      <vt:lpstr>Tampilan Mockup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&lt;Nama Aplikasi&gt;</dc:title>
  <dc:creator>Natalia Chandra</dc:creator>
  <cp:lastModifiedBy>IT</cp:lastModifiedBy>
  <cp:revision>5</cp:revision>
  <dcterms:created xsi:type="dcterms:W3CDTF">2017-07-13T10:36:00Z</dcterms:created>
  <dcterms:modified xsi:type="dcterms:W3CDTF">2019-04-22T04:19:29Z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