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notesSlides/notesSlide30.xml" ContentType="application/vnd.openxmlformats-officedocument.presentationml.notesSlide+xml"/>
  <Override PartName="/ppt/diagrams/quickStyle31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drawing21.xml" ContentType="application/vnd.ms-office.drawingml.diagramDrawing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9.xml" ContentType="application/vnd.ms-office.drawingml.diagramDrawing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diagrams/quickStyle16.xml" ContentType="application/vnd.openxmlformats-officedocument.drawingml.diagramStyle+xml"/>
  <Override PartName="/ppt/notesSlides/notesSlide26.xml" ContentType="application/vnd.openxmlformats-officedocument.presentationml.notesSlide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  <Override PartName="/ppt/diagrams/drawing24.xml" ContentType="application/vnd.ms-office.drawingml.diagramDrawing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20.xml" ContentType="application/vnd.ms-office.drawingml.diagramDrawing+xml"/>
  <Override PartName="/ppt/diagrams/drawing6.xml" ContentType="application/vnd.ms-office.drawingml.diagramDrawing+xml"/>
  <Override PartName="/ppt/diagrams/drawing3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diagrams/drawing14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quickStyle29.xml" ContentType="application/vnd.openxmlformats-officedocument.drawingml.diagramStyle+xml"/>
  <Override PartName="/ppt/diagrams/drawing19.xml" ContentType="application/vnd.ms-office.drawingml.diagramDrawing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8" r:id="rId2"/>
    <p:sldId id="261" r:id="rId3"/>
    <p:sldId id="485" r:id="rId4"/>
    <p:sldId id="486" r:id="rId5"/>
    <p:sldId id="483" r:id="rId6"/>
    <p:sldId id="487" r:id="rId7"/>
    <p:sldId id="484" r:id="rId8"/>
    <p:sldId id="489" r:id="rId9"/>
    <p:sldId id="488" r:id="rId10"/>
    <p:sldId id="454" r:id="rId11"/>
    <p:sldId id="481" r:id="rId12"/>
    <p:sldId id="490" r:id="rId13"/>
    <p:sldId id="466" r:id="rId14"/>
    <p:sldId id="408" r:id="rId15"/>
    <p:sldId id="491" r:id="rId16"/>
    <p:sldId id="494" r:id="rId17"/>
    <p:sldId id="495" r:id="rId18"/>
    <p:sldId id="496" r:id="rId19"/>
    <p:sldId id="497" r:id="rId20"/>
    <p:sldId id="498" r:id="rId21"/>
    <p:sldId id="473" r:id="rId22"/>
    <p:sldId id="475" r:id="rId23"/>
    <p:sldId id="474" r:id="rId24"/>
    <p:sldId id="501" r:id="rId25"/>
    <p:sldId id="502" r:id="rId26"/>
    <p:sldId id="505" r:id="rId27"/>
    <p:sldId id="506" r:id="rId28"/>
    <p:sldId id="507" r:id="rId29"/>
    <p:sldId id="508" r:id="rId30"/>
    <p:sldId id="510" r:id="rId31"/>
    <p:sldId id="515" r:id="rId32"/>
    <p:sldId id="512" r:id="rId33"/>
    <p:sldId id="513" r:id="rId34"/>
    <p:sldId id="511" r:id="rId35"/>
    <p:sldId id="516" r:id="rId36"/>
    <p:sldId id="517" r:id="rId37"/>
    <p:sldId id="518" r:id="rId38"/>
    <p:sldId id="519" r:id="rId39"/>
    <p:sldId id="520" r:id="rId40"/>
    <p:sldId id="427" r:id="rId41"/>
    <p:sldId id="428" r:id="rId42"/>
    <p:sldId id="430" r:id="rId43"/>
    <p:sldId id="492" r:id="rId44"/>
    <p:sldId id="493" r:id="rId45"/>
    <p:sldId id="522" r:id="rId46"/>
    <p:sldId id="526" r:id="rId47"/>
    <p:sldId id="523" r:id="rId48"/>
    <p:sldId id="524" r:id="rId49"/>
    <p:sldId id="525" r:id="rId50"/>
    <p:sldId id="262" r:id="rId5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33"/>
    <a:srgbClr val="33CC33"/>
    <a:srgbClr val="0000FF"/>
    <a:srgbClr val="FFFF00"/>
    <a:srgbClr val="FF9933"/>
    <a:srgbClr val="FFFF66"/>
    <a:srgbClr val="00FF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794" autoAdjust="0"/>
    <p:restoredTop sz="94679" autoAdjust="0"/>
  </p:normalViewPr>
  <p:slideViewPr>
    <p:cSldViewPr>
      <p:cViewPr>
        <p:scale>
          <a:sx n="70" d="100"/>
          <a:sy n="70" d="100"/>
        </p:scale>
        <p:origin x="-126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>
      <p:cViewPr varScale="1">
        <p:scale>
          <a:sx n="51" d="100"/>
          <a:sy n="51" d="100"/>
        </p:scale>
        <p:origin x="-1236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image" Target="../media/image27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ata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image" Target="../media/image27.png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ata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image" Target="../media/image27.png"/></Relationships>
</file>

<file path=ppt/diagrams/_rels/data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27.png"/></Relationships>
</file>

<file path=ppt/diagrams/_rels/data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27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1.png"/><Relationship Id="rId2" Type="http://schemas.openxmlformats.org/officeDocument/2006/relationships/image" Target="../media/image441.png"/><Relationship Id="rId1" Type="http://schemas.openxmlformats.org/officeDocument/2006/relationships/image" Target="../media/image431.pn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png"/><Relationship Id="rId1" Type="http://schemas.openxmlformats.org/officeDocument/2006/relationships/image" Target="../media/image271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01.png"/><Relationship Id="rId7" Type="http://schemas.openxmlformats.org/officeDocument/2006/relationships/image" Target="../media/image141.png"/><Relationship Id="rId2" Type="http://schemas.openxmlformats.org/officeDocument/2006/relationships/image" Target="../media/image91.png"/><Relationship Id="rId1" Type="http://schemas.openxmlformats.org/officeDocument/2006/relationships/image" Target="../media/image81.png"/><Relationship Id="rId6" Type="http://schemas.openxmlformats.org/officeDocument/2006/relationships/image" Target="../media/image131.png"/><Relationship Id="rId11" Type="http://schemas.openxmlformats.org/officeDocument/2006/relationships/image" Target="../media/image181.png"/><Relationship Id="rId5" Type="http://schemas.openxmlformats.org/officeDocument/2006/relationships/image" Target="../media/image121.png"/><Relationship Id="rId10" Type="http://schemas.openxmlformats.org/officeDocument/2006/relationships/image" Target="../media/image171.png"/><Relationship Id="rId4" Type="http://schemas.openxmlformats.org/officeDocument/2006/relationships/image" Target="../media/image111.png"/><Relationship Id="rId9" Type="http://schemas.openxmlformats.org/officeDocument/2006/relationships/image" Target="../media/image161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png"/><Relationship Id="rId1" Type="http://schemas.openxmlformats.org/officeDocument/2006/relationships/image" Target="../media/image271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1.png"/><Relationship Id="rId1" Type="http://schemas.openxmlformats.org/officeDocument/2006/relationships/image" Target="../media/image2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6117E3-30A1-496E-B8EB-FA3433857908}" type="doc">
      <dgm:prSet loTypeId="urn:microsoft.com/office/officeart/2005/8/layout/target3" loCatId="relationship" qsTypeId="urn:microsoft.com/office/officeart/2005/8/quickstyle/3d6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80EF471-CCB2-42A2-A4D0-AED2FCD8F1BA}">
      <dgm:prSet custT="1"/>
      <dgm:spPr/>
      <dgm:t>
        <a:bodyPr/>
        <a:lstStyle/>
        <a:p>
          <a:pPr algn="r" rtl="0"/>
          <a:r>
            <a:rPr lang="en-US" sz="3200" dirty="0" smtClean="0"/>
            <a:t>Learn About:</a:t>
          </a:r>
          <a:br>
            <a:rPr lang="en-US" sz="3200" dirty="0" smtClean="0"/>
          </a:br>
          <a:r>
            <a:rPr lang="en-US" sz="3200" dirty="0" smtClean="0"/>
            <a:t>Application Technology, Software Methods and Technology, Systems Infrastructure in ICT (Information and Communication Technology) development</a:t>
          </a:r>
          <a:endParaRPr lang="en-US" sz="3200" dirty="0"/>
        </a:p>
      </dgm:t>
    </dgm:pt>
    <dgm:pt modelId="{B8D2CAC7-3F4F-45BE-83E4-DD17481A4679}" type="parTrans" cxnId="{49B9C894-6DE4-4026-B8A4-9794616B1165}">
      <dgm:prSet/>
      <dgm:spPr/>
      <dgm:t>
        <a:bodyPr/>
        <a:lstStyle/>
        <a:p>
          <a:endParaRPr lang="en-US"/>
        </a:p>
      </dgm:t>
    </dgm:pt>
    <dgm:pt modelId="{FB396A48-6B6C-47C6-B04F-C733C11AB98D}" type="sibTrans" cxnId="{49B9C894-6DE4-4026-B8A4-9794616B1165}">
      <dgm:prSet/>
      <dgm:spPr/>
      <dgm:t>
        <a:bodyPr/>
        <a:lstStyle/>
        <a:p>
          <a:endParaRPr lang="en-US"/>
        </a:p>
      </dgm:t>
    </dgm:pt>
    <dgm:pt modelId="{92D90CF0-6F9D-45B7-85A3-403BC34DA15C}" type="pres">
      <dgm:prSet presAssocID="{E36117E3-30A1-496E-B8EB-FA343385790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A180E0-F65B-4ED3-8807-695B1EC97D81}" type="pres">
      <dgm:prSet presAssocID="{480EF471-CCB2-42A2-A4D0-AED2FCD8F1BA}" presName="circle1" presStyleLbl="node1" presStyleIdx="0" presStyleCnt="1"/>
      <dgm:spPr/>
      <dgm:t>
        <a:bodyPr/>
        <a:lstStyle/>
        <a:p>
          <a:endParaRPr lang="en-US"/>
        </a:p>
      </dgm:t>
    </dgm:pt>
    <dgm:pt modelId="{F5CBB92E-73CC-44FB-BC77-A88F49DBCDD6}" type="pres">
      <dgm:prSet presAssocID="{480EF471-CCB2-42A2-A4D0-AED2FCD8F1BA}" presName="space" presStyleCnt="0"/>
      <dgm:spPr/>
      <dgm:t>
        <a:bodyPr/>
        <a:lstStyle/>
        <a:p>
          <a:endParaRPr lang="en-US"/>
        </a:p>
      </dgm:t>
    </dgm:pt>
    <dgm:pt modelId="{B7DDA257-5D11-4CDA-92C5-9587777D18CE}" type="pres">
      <dgm:prSet presAssocID="{480EF471-CCB2-42A2-A4D0-AED2FCD8F1BA}" presName="rect1" presStyleLbl="alignAcc1" presStyleIdx="0" presStyleCnt="1" custScaleY="100000"/>
      <dgm:spPr/>
      <dgm:t>
        <a:bodyPr/>
        <a:lstStyle/>
        <a:p>
          <a:endParaRPr lang="en-US"/>
        </a:p>
      </dgm:t>
    </dgm:pt>
    <dgm:pt modelId="{91E074B9-E6E3-4E08-B558-FFB3E8561271}" type="pres">
      <dgm:prSet presAssocID="{480EF471-CCB2-42A2-A4D0-AED2FCD8F1BA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2B7BE3-AB67-46A7-BD7A-E5A3FF273DEE}" type="presOf" srcId="{480EF471-CCB2-42A2-A4D0-AED2FCD8F1BA}" destId="{B7DDA257-5D11-4CDA-92C5-9587777D18CE}" srcOrd="0" destOrd="0" presId="urn:microsoft.com/office/officeart/2005/8/layout/target3"/>
    <dgm:cxn modelId="{49B9C894-6DE4-4026-B8A4-9794616B1165}" srcId="{E36117E3-30A1-496E-B8EB-FA3433857908}" destId="{480EF471-CCB2-42A2-A4D0-AED2FCD8F1BA}" srcOrd="0" destOrd="0" parTransId="{B8D2CAC7-3F4F-45BE-83E4-DD17481A4679}" sibTransId="{FB396A48-6B6C-47C6-B04F-C733C11AB98D}"/>
    <dgm:cxn modelId="{FABAB3D6-034E-4233-A5F6-EEE32B89EC23}" type="presOf" srcId="{E36117E3-30A1-496E-B8EB-FA3433857908}" destId="{92D90CF0-6F9D-45B7-85A3-403BC34DA15C}" srcOrd="0" destOrd="0" presId="urn:microsoft.com/office/officeart/2005/8/layout/target3"/>
    <dgm:cxn modelId="{4C4167C0-DBCE-4BB8-BE27-29D4F7D26B3A}" type="presOf" srcId="{480EF471-CCB2-42A2-A4D0-AED2FCD8F1BA}" destId="{91E074B9-E6E3-4E08-B558-FFB3E8561271}" srcOrd="1" destOrd="0" presId="urn:microsoft.com/office/officeart/2005/8/layout/target3"/>
    <dgm:cxn modelId="{A5963D82-E995-433E-A95B-71525B2EFCF5}" type="presParOf" srcId="{92D90CF0-6F9D-45B7-85A3-403BC34DA15C}" destId="{6BA180E0-F65B-4ED3-8807-695B1EC97D81}" srcOrd="0" destOrd="0" presId="urn:microsoft.com/office/officeart/2005/8/layout/target3"/>
    <dgm:cxn modelId="{462E21F2-44B6-45A1-BF35-36A42329DAD6}" type="presParOf" srcId="{92D90CF0-6F9D-45B7-85A3-403BC34DA15C}" destId="{F5CBB92E-73CC-44FB-BC77-A88F49DBCDD6}" srcOrd="1" destOrd="0" presId="urn:microsoft.com/office/officeart/2005/8/layout/target3"/>
    <dgm:cxn modelId="{B1C3C561-7FFC-4C76-8740-C6D8A1DE68F1}" type="presParOf" srcId="{92D90CF0-6F9D-45B7-85A3-403BC34DA15C}" destId="{B7DDA257-5D11-4CDA-92C5-9587777D18CE}" srcOrd="2" destOrd="0" presId="urn:microsoft.com/office/officeart/2005/8/layout/target3"/>
    <dgm:cxn modelId="{9C416E7A-7B90-4937-B281-07B4F153A0B3}" type="presParOf" srcId="{92D90CF0-6F9D-45B7-85A3-403BC34DA15C}" destId="{91E074B9-E6E3-4E08-B558-FFB3E8561271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3#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rtl="0"/>
          <a:endParaRPr lang="en-US" sz="1800" dirty="0" smtClean="0">
            <a:latin typeface="+mj-lt"/>
          </a:endParaRPr>
        </a:p>
        <a:p>
          <a:r>
            <a:rPr lang="en-US" sz="1800" dirty="0" err="1" smtClean="0">
              <a:latin typeface="+mj-lt"/>
            </a:rPr>
            <a:t>Tidak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ada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syarat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untuk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masuk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dalam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ini</a:t>
          </a:r>
          <a:r>
            <a:rPr lang="en-US" sz="1800" dirty="0" smtClean="0">
              <a:latin typeface="+mj-lt"/>
            </a:rPr>
            <a:t>, </a:t>
          </a:r>
          <a:r>
            <a:rPr lang="en-US" sz="1800" dirty="0" err="1" smtClean="0">
              <a:latin typeface="+mj-lt"/>
            </a:rPr>
            <a:t>kecuali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jika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melebihi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kapasitas</a:t>
          </a:r>
          <a:r>
            <a:rPr lang="en-US" sz="1800" dirty="0" smtClean="0">
              <a:latin typeface="+mj-lt"/>
            </a:rPr>
            <a:t>,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matakuliah</a:t>
          </a:r>
          <a:r>
            <a:rPr lang="en-US" sz="1800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Sistem</a:t>
          </a:r>
          <a:r>
            <a:rPr lang="en-US" sz="1800" b="1" dirty="0" smtClean="0">
              <a:latin typeface="+mj-lt"/>
            </a:rPr>
            <a:t> Basis Data </a:t>
          </a:r>
          <a:r>
            <a:rPr lang="en-US" sz="1800" dirty="0" err="1" smtClean="0">
              <a:latin typeface="+mj-lt"/>
            </a:rPr>
            <a:t>akan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dirangking</a:t>
          </a:r>
          <a:r>
            <a:rPr lang="en-US" sz="1800" dirty="0" smtClean="0">
              <a:latin typeface="+mj-lt"/>
            </a:rPr>
            <a:t>.</a:t>
          </a:r>
        </a:p>
        <a:p>
          <a:pPr algn="just" rtl="0"/>
          <a:endParaRPr lang="en-US" sz="1800" dirty="0">
            <a:latin typeface="+mj-lt"/>
          </a:endParaRP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1BF5AC87-482B-44F3-BFEB-8986B36707B6}">
      <dgm:prSet custT="1"/>
      <dgm:spPr/>
      <dgm:t>
        <a:bodyPr/>
        <a:lstStyle/>
        <a:p>
          <a:pPr algn="l" rtl="0"/>
          <a:r>
            <a:rPr lang="en-US" sz="1600" b="1" dirty="0" smtClean="0">
              <a:latin typeface="+mj-lt"/>
            </a:rPr>
            <a:t>MATA KULIAH:</a:t>
          </a:r>
        </a:p>
      </dgm:t>
    </dgm:pt>
    <dgm:pt modelId="{C22C9F73-3A93-4589-B2D7-3CC1C777654D}" type="parTrans" cxnId="{29DBA462-F6EB-4466-A60C-B865EDEAC8CD}">
      <dgm:prSet/>
      <dgm:spPr/>
      <dgm:t>
        <a:bodyPr/>
        <a:lstStyle/>
        <a:p>
          <a:endParaRPr lang="en-US"/>
        </a:p>
      </dgm:t>
    </dgm:pt>
    <dgm:pt modelId="{46FCEEAA-0CE7-408F-B2C8-2F3806949037}" type="sibTrans" cxnId="{29DBA462-F6EB-4466-A60C-B865EDEAC8CD}">
      <dgm:prSet/>
      <dgm:spPr/>
      <dgm:t>
        <a:bodyPr/>
        <a:lstStyle/>
        <a:p>
          <a:endParaRPr lang="en-US"/>
        </a:p>
      </dgm:t>
    </dgm:pt>
    <dgm:pt modelId="{47A1E5C8-1C21-47D2-A3FE-1EA01DB5B94B}">
      <dgm:prSet custT="1"/>
      <dgm:spPr/>
      <dgm:t>
        <a:bodyPr/>
        <a:lstStyle/>
        <a:p>
          <a:pPr algn="just"/>
          <a:r>
            <a:rPr lang="en-US" sz="1600" b="1" dirty="0" smtClean="0">
              <a:latin typeface="+mj-lt"/>
            </a:rPr>
            <a:t>TOPIK SKRIPSI:</a:t>
          </a:r>
          <a:endParaRPr lang="en-US" sz="1600" b="1" dirty="0">
            <a:latin typeface="+mj-lt"/>
          </a:endParaRPr>
        </a:p>
      </dgm:t>
    </dgm:pt>
    <dgm:pt modelId="{0B54A50A-4711-4608-BED3-405E13D197E7}" type="parTrans" cxnId="{3C9D9820-9951-4174-8A22-6832E418E64B}">
      <dgm:prSet/>
      <dgm:spPr/>
      <dgm:t>
        <a:bodyPr/>
        <a:lstStyle/>
        <a:p>
          <a:endParaRPr lang="en-US"/>
        </a:p>
      </dgm:t>
    </dgm:pt>
    <dgm:pt modelId="{19A11200-3732-41F7-A7C1-694FCA33E6C5}" type="sibTrans" cxnId="{3C9D9820-9951-4174-8A22-6832E418E64B}">
      <dgm:prSet/>
      <dgm:spPr/>
      <dgm:t>
        <a:bodyPr/>
        <a:lstStyle/>
        <a:p>
          <a:endParaRPr lang="en-US"/>
        </a:p>
      </dgm:t>
    </dgm:pt>
    <dgm:pt modelId="{A1C9C308-B458-4A89-B7C3-4860BA958FBD}">
      <dgm:prSet custT="1"/>
      <dgm:spPr/>
      <dgm:t>
        <a:bodyPr/>
        <a:lstStyle/>
        <a:p>
          <a:pPr algn="just"/>
          <a:r>
            <a:rPr lang="en-US" sz="1600" smtClean="0">
              <a:latin typeface="+mj-lt"/>
            </a:rPr>
            <a:t>Perancangan Database</a:t>
          </a:r>
          <a:endParaRPr lang="en-US" sz="1600" dirty="0">
            <a:latin typeface="+mj-lt"/>
          </a:endParaRPr>
        </a:p>
      </dgm:t>
    </dgm:pt>
    <dgm:pt modelId="{49EAAAF6-A046-464E-87B9-2DA5BC644949}" type="parTrans" cxnId="{D20FA529-6C82-40CE-9294-8736ABE697C4}">
      <dgm:prSet/>
      <dgm:spPr/>
      <dgm:t>
        <a:bodyPr/>
        <a:lstStyle/>
        <a:p>
          <a:endParaRPr lang="en-US"/>
        </a:p>
      </dgm:t>
    </dgm:pt>
    <dgm:pt modelId="{A13F7BF4-3009-4EF7-9B0B-9135E4B32429}" type="sibTrans" cxnId="{D20FA529-6C82-40CE-9294-8736ABE697C4}">
      <dgm:prSet/>
      <dgm:spPr/>
      <dgm:t>
        <a:bodyPr/>
        <a:lstStyle/>
        <a:p>
          <a:endParaRPr lang="en-US"/>
        </a:p>
      </dgm:t>
    </dgm:pt>
    <dgm:pt modelId="{70BB5D7D-BB74-4C89-AC60-4587106D1DA8}">
      <dgm:prSet custT="1"/>
      <dgm:spPr/>
      <dgm:t>
        <a:bodyPr/>
        <a:lstStyle/>
        <a:p>
          <a:pPr algn="l"/>
          <a:r>
            <a:rPr lang="en-US" sz="1600" b="0" dirty="0" err="1" smtClean="0">
              <a:latin typeface="+mj-lt"/>
            </a:rPr>
            <a:t>Perancangan</a:t>
          </a:r>
          <a:r>
            <a:rPr lang="en-US" sz="1600" b="0" dirty="0" smtClean="0">
              <a:latin typeface="+mj-lt"/>
            </a:rPr>
            <a:t> Database</a:t>
          </a:r>
        </a:p>
      </dgm:t>
    </dgm:pt>
    <dgm:pt modelId="{867AF7A7-E0BD-4E4F-8D1F-381C45DA6340}" type="parTrans" cxnId="{64934401-3FBE-467E-9DA2-858B79B3CF2E}">
      <dgm:prSet/>
      <dgm:spPr/>
      <dgm:t>
        <a:bodyPr/>
        <a:lstStyle/>
        <a:p>
          <a:endParaRPr lang="en-US"/>
        </a:p>
      </dgm:t>
    </dgm:pt>
    <dgm:pt modelId="{3510C94B-F3BF-487D-B185-144A99F809F1}" type="sibTrans" cxnId="{64934401-3FBE-467E-9DA2-858B79B3CF2E}">
      <dgm:prSet/>
      <dgm:spPr/>
      <dgm:t>
        <a:bodyPr/>
        <a:lstStyle/>
        <a:p>
          <a:endParaRPr lang="en-US"/>
        </a:p>
      </dgm:t>
    </dgm:pt>
    <dgm:pt modelId="{D048808D-2708-4769-919A-1AAE2DB6D71F}">
      <dgm:prSet custT="1"/>
      <dgm:spPr/>
      <dgm:t>
        <a:bodyPr/>
        <a:lstStyle/>
        <a:p>
          <a:pPr algn="l"/>
          <a:r>
            <a:rPr lang="en-US" sz="1600" b="0" dirty="0" smtClean="0">
              <a:latin typeface="+mj-lt"/>
            </a:rPr>
            <a:t>Current Popular IT 2 (DB2 Database Server)</a:t>
          </a:r>
        </a:p>
      </dgm:t>
    </dgm:pt>
    <dgm:pt modelId="{94B165BB-FC90-4496-9AC3-F746FE5CA38B}" type="parTrans" cxnId="{10CDEBFC-E022-416C-B705-4C0E299D7394}">
      <dgm:prSet/>
      <dgm:spPr/>
      <dgm:t>
        <a:bodyPr/>
        <a:lstStyle/>
        <a:p>
          <a:endParaRPr lang="en-US"/>
        </a:p>
      </dgm:t>
    </dgm:pt>
    <dgm:pt modelId="{02017398-9049-428B-B4E1-887441BDEBD9}" type="sibTrans" cxnId="{10CDEBFC-E022-416C-B705-4C0E299D7394}">
      <dgm:prSet/>
      <dgm:spPr/>
      <dgm:t>
        <a:bodyPr/>
        <a:lstStyle/>
        <a:p>
          <a:endParaRPr lang="en-US"/>
        </a:p>
      </dgm:t>
    </dgm:pt>
    <dgm:pt modelId="{B45AD6D5-0FA4-403F-BAC5-B91073767DEF}">
      <dgm:prSet custT="1"/>
      <dgm:spPr/>
      <dgm:t>
        <a:bodyPr/>
        <a:lstStyle/>
        <a:p>
          <a:pPr algn="l"/>
          <a:r>
            <a:rPr lang="en-US" sz="1600" b="0" dirty="0" smtClean="0">
              <a:latin typeface="+mj-lt"/>
            </a:rPr>
            <a:t>Web Database</a:t>
          </a:r>
        </a:p>
      </dgm:t>
    </dgm:pt>
    <dgm:pt modelId="{1A97B4D7-5EB3-4D04-8CFF-1B23CBCF5BDC}" type="parTrans" cxnId="{45F5E622-E17F-40AD-8DDC-E68AC5C1D25C}">
      <dgm:prSet/>
      <dgm:spPr/>
      <dgm:t>
        <a:bodyPr/>
        <a:lstStyle/>
        <a:p>
          <a:endParaRPr lang="en-US"/>
        </a:p>
      </dgm:t>
    </dgm:pt>
    <dgm:pt modelId="{B77AA637-4A27-4B72-ADEF-D72D0DBBF00C}" type="sibTrans" cxnId="{45F5E622-E17F-40AD-8DDC-E68AC5C1D25C}">
      <dgm:prSet/>
      <dgm:spPr/>
      <dgm:t>
        <a:bodyPr/>
        <a:lstStyle/>
        <a:p>
          <a:endParaRPr lang="en-US"/>
        </a:p>
      </dgm:t>
    </dgm:pt>
    <dgm:pt modelId="{3D4CB531-6162-4C52-ACDD-B35A60F2AE6D}">
      <dgm:prSet custT="1"/>
      <dgm:spPr/>
      <dgm:t>
        <a:bodyPr/>
        <a:lstStyle/>
        <a:p>
          <a:pPr algn="l"/>
          <a:r>
            <a:rPr lang="en-US" sz="1600" b="0" smtClean="0">
              <a:latin typeface="+mj-lt"/>
            </a:rPr>
            <a:t>Datawarehouse</a:t>
          </a:r>
          <a:endParaRPr lang="en-US" sz="1600" b="0" dirty="0" smtClean="0">
            <a:latin typeface="+mj-lt"/>
          </a:endParaRPr>
        </a:p>
      </dgm:t>
    </dgm:pt>
    <dgm:pt modelId="{F17718E9-1ECD-49DA-B4F2-54AC6AAF007D}" type="parTrans" cxnId="{4400737A-C122-4953-BD81-8CAC261D52C0}">
      <dgm:prSet/>
      <dgm:spPr/>
      <dgm:t>
        <a:bodyPr/>
        <a:lstStyle/>
        <a:p>
          <a:endParaRPr lang="en-US"/>
        </a:p>
      </dgm:t>
    </dgm:pt>
    <dgm:pt modelId="{56D7D6A0-0113-4379-A418-FCE0894ABFCA}" type="sibTrans" cxnId="{4400737A-C122-4953-BD81-8CAC261D52C0}">
      <dgm:prSet/>
      <dgm:spPr/>
      <dgm:t>
        <a:bodyPr/>
        <a:lstStyle/>
        <a:p>
          <a:endParaRPr lang="en-US"/>
        </a:p>
      </dgm:t>
    </dgm:pt>
    <dgm:pt modelId="{56DCAA44-0F75-4CC7-8929-5959069E616B}">
      <dgm:prSet custT="1"/>
      <dgm:spPr/>
      <dgm:t>
        <a:bodyPr/>
        <a:lstStyle/>
        <a:p>
          <a:r>
            <a:rPr lang="en-US" sz="1600" smtClean="0">
              <a:latin typeface="+mj-lt"/>
            </a:rPr>
            <a:t>Database Programming</a:t>
          </a:r>
        </a:p>
      </dgm:t>
    </dgm:pt>
    <dgm:pt modelId="{CCE81686-6237-4D97-93AC-71EB814324AC}" type="parTrans" cxnId="{99E5EA1C-3C61-49B3-8680-A1A8E83AB3CA}">
      <dgm:prSet/>
      <dgm:spPr/>
      <dgm:t>
        <a:bodyPr/>
        <a:lstStyle/>
        <a:p>
          <a:endParaRPr lang="en-US"/>
        </a:p>
      </dgm:t>
    </dgm:pt>
    <dgm:pt modelId="{28B01A15-807A-4FFD-B1C5-204EAC0D39B6}" type="sibTrans" cxnId="{99E5EA1C-3C61-49B3-8680-A1A8E83AB3CA}">
      <dgm:prSet/>
      <dgm:spPr/>
      <dgm:t>
        <a:bodyPr/>
        <a:lstStyle/>
        <a:p>
          <a:endParaRPr lang="en-US"/>
        </a:p>
      </dgm:t>
    </dgm:pt>
    <dgm:pt modelId="{E06CF33C-05F6-49E0-890A-E2362AC3C6A3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Aplikasi</a:t>
          </a:r>
          <a:r>
            <a:rPr lang="en-US" sz="1600" dirty="0" smtClean="0">
              <a:latin typeface="+mj-lt"/>
            </a:rPr>
            <a:t> </a:t>
          </a:r>
          <a:r>
            <a:rPr lang="en-US" sz="1600" dirty="0" err="1" smtClean="0">
              <a:latin typeface="+mj-lt"/>
            </a:rPr>
            <a:t>Datawarehouse</a:t>
          </a:r>
          <a:endParaRPr lang="en-US" sz="1600" dirty="0" smtClean="0">
            <a:latin typeface="+mj-lt"/>
          </a:endParaRPr>
        </a:p>
      </dgm:t>
    </dgm:pt>
    <dgm:pt modelId="{DE281533-5E9A-4D52-8486-6B775472C0FF}" type="parTrans" cxnId="{AC19C1BE-7425-4960-B0FC-484D7A3DFE2C}">
      <dgm:prSet/>
      <dgm:spPr/>
      <dgm:t>
        <a:bodyPr/>
        <a:lstStyle/>
        <a:p>
          <a:endParaRPr lang="en-US"/>
        </a:p>
      </dgm:t>
    </dgm:pt>
    <dgm:pt modelId="{015B7505-2839-4537-8CEA-44C9EFD15376}" type="sibTrans" cxnId="{AC19C1BE-7425-4960-B0FC-484D7A3DFE2C}">
      <dgm:prSet/>
      <dgm:spPr/>
      <dgm:t>
        <a:bodyPr/>
        <a:lstStyle/>
        <a:p>
          <a:endParaRPr lang="en-US"/>
        </a:p>
      </dgm:t>
    </dgm:pt>
    <dgm:pt modelId="{3D9FFFE7-E021-4FC2-99F7-AAEB27FCF77F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Sistem</a:t>
          </a:r>
          <a:r>
            <a:rPr lang="en-US" sz="1600" dirty="0" smtClean="0">
              <a:latin typeface="+mj-lt"/>
            </a:rPr>
            <a:t> </a:t>
          </a:r>
          <a:r>
            <a:rPr lang="en-US" sz="1600" dirty="0" err="1" smtClean="0">
              <a:latin typeface="+mj-lt"/>
            </a:rPr>
            <a:t>Informasi</a:t>
          </a:r>
          <a:r>
            <a:rPr lang="en-US" sz="1600" dirty="0" smtClean="0">
              <a:latin typeface="+mj-lt"/>
            </a:rPr>
            <a:t> </a:t>
          </a:r>
          <a:r>
            <a:rPr lang="en-US" sz="1600" dirty="0" err="1" smtClean="0">
              <a:latin typeface="+mj-lt"/>
            </a:rPr>
            <a:t>Geografi</a:t>
          </a:r>
          <a:endParaRPr lang="en-US" sz="1600" dirty="0" smtClean="0">
            <a:latin typeface="+mj-lt"/>
          </a:endParaRPr>
        </a:p>
      </dgm:t>
    </dgm:pt>
    <dgm:pt modelId="{EF3E0F17-3545-4ECA-B377-8BD4677953DC}" type="parTrans" cxnId="{939296CF-545D-4748-BC3D-BBC13DFC0434}">
      <dgm:prSet/>
      <dgm:spPr/>
      <dgm:t>
        <a:bodyPr/>
        <a:lstStyle/>
        <a:p>
          <a:endParaRPr lang="en-US"/>
        </a:p>
      </dgm:t>
    </dgm:pt>
    <dgm:pt modelId="{4EF9EF31-2DDF-470A-91B5-362A2B0F93C8}" type="sibTrans" cxnId="{939296CF-545D-4748-BC3D-BBC13DFC0434}">
      <dgm:prSet/>
      <dgm:spPr/>
      <dgm:t>
        <a:bodyPr/>
        <a:lstStyle/>
        <a:p>
          <a:endParaRPr lang="en-US"/>
        </a:p>
      </dgm:t>
    </dgm:pt>
    <dgm:pt modelId="{7BBD1E97-7DB8-4087-B3A0-C2ED5D8086F7}" type="pres">
      <dgm:prSet presAssocID="{8ECB8515-688A-4EDB-A814-D509580FD1E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9485B9-CF51-416F-89C6-54393EA33C73}" type="pres">
      <dgm:prSet presAssocID="{57041EC2-8EB7-48B2-BBAB-EDD1AA6A7991}" presName="composite" presStyleCnt="0"/>
      <dgm:spPr/>
    </dgm:pt>
    <dgm:pt modelId="{ACFD8C11-AD49-4951-BD2E-F5BBA6686A85}" type="pres">
      <dgm:prSet presAssocID="{57041EC2-8EB7-48B2-BBAB-EDD1AA6A7991}" presName="imgShp" presStyleLbl="fgImgPlac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0FEC10-8CE1-4DF8-93C5-9B24D7558BAD}" type="pres">
      <dgm:prSet presAssocID="{57041EC2-8EB7-48B2-BBAB-EDD1AA6A799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50A8E-61CA-4AF4-B6F8-52A2AE27267A}" type="pres">
      <dgm:prSet presAssocID="{1EB6D401-6528-4E9D-A4CC-3D44BD2E0EB8}" presName="spacing" presStyleCnt="0"/>
      <dgm:spPr/>
    </dgm:pt>
    <dgm:pt modelId="{5549B4E7-995D-4B9B-817F-267B6F7C7C28}" type="pres">
      <dgm:prSet presAssocID="{1BF5AC87-482B-44F3-BFEB-8986B36707B6}" presName="composite" presStyleCnt="0"/>
      <dgm:spPr/>
    </dgm:pt>
    <dgm:pt modelId="{B4964F51-73F3-46C0-892A-520F22A511D9}" type="pres">
      <dgm:prSet presAssocID="{1BF5AC87-482B-44F3-BFEB-8986B36707B6}" presName="imgShp" presStyleLbl="fgImgPlace1" presStyleIdx="1" presStyleCnt="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6DE299F-5BD5-4393-8833-D79CA8DB3811}" type="pres">
      <dgm:prSet presAssocID="{1BF5AC87-482B-44F3-BFEB-8986B36707B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B51E6-B913-48CD-927F-9545155EE0FF}" type="pres">
      <dgm:prSet presAssocID="{46FCEEAA-0CE7-408F-B2C8-2F3806949037}" presName="spacing" presStyleCnt="0"/>
      <dgm:spPr/>
    </dgm:pt>
    <dgm:pt modelId="{7D710323-93A2-4B6B-9B70-4B8F932CA2CA}" type="pres">
      <dgm:prSet presAssocID="{47A1E5C8-1C21-47D2-A3FE-1EA01DB5B94B}" presName="composite" presStyleCnt="0"/>
      <dgm:spPr/>
    </dgm:pt>
    <dgm:pt modelId="{67C55E7E-55CB-4A7B-A655-6CAD31606EF9}" type="pres">
      <dgm:prSet presAssocID="{47A1E5C8-1C21-47D2-A3FE-1EA01DB5B94B}" presName="imgShp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E7F7F0-681A-43BA-A5CA-1B578DBA9214}" type="pres">
      <dgm:prSet presAssocID="{47A1E5C8-1C21-47D2-A3FE-1EA01DB5B94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9088AF-952B-42D1-B5DC-5354EFF40D34}" type="presOf" srcId="{A1C9C308-B458-4A89-B7C3-4860BA958FBD}" destId="{54E7F7F0-681A-43BA-A5CA-1B578DBA9214}" srcOrd="0" destOrd="1" presId="urn:microsoft.com/office/officeart/2005/8/layout/vList3#2"/>
    <dgm:cxn modelId="{99E5EA1C-3C61-49B3-8680-A1A8E83AB3CA}" srcId="{47A1E5C8-1C21-47D2-A3FE-1EA01DB5B94B}" destId="{56DCAA44-0F75-4CC7-8929-5959069E616B}" srcOrd="1" destOrd="0" parTransId="{CCE81686-6237-4D97-93AC-71EB814324AC}" sibTransId="{28B01A15-807A-4FFD-B1C5-204EAC0D39B6}"/>
    <dgm:cxn modelId="{145C74E5-E105-4A13-A46F-9A58C81D9A94}" type="presOf" srcId="{3D4CB531-6162-4C52-ACDD-B35A60F2AE6D}" destId="{76DE299F-5BD5-4393-8833-D79CA8DB3811}" srcOrd="0" destOrd="3" presId="urn:microsoft.com/office/officeart/2005/8/layout/vList3#2"/>
    <dgm:cxn modelId="{939296CF-545D-4748-BC3D-BBC13DFC0434}" srcId="{47A1E5C8-1C21-47D2-A3FE-1EA01DB5B94B}" destId="{3D9FFFE7-E021-4FC2-99F7-AAEB27FCF77F}" srcOrd="3" destOrd="0" parTransId="{EF3E0F17-3545-4ECA-B377-8BD4677953DC}" sibTransId="{4EF9EF31-2DDF-470A-91B5-362A2B0F93C8}"/>
    <dgm:cxn modelId="{D2BA6F12-5A4B-40C9-99C2-CB823DA96B05}" type="presOf" srcId="{3D9FFFE7-E021-4FC2-99F7-AAEB27FCF77F}" destId="{54E7F7F0-681A-43BA-A5CA-1B578DBA9214}" srcOrd="0" destOrd="4" presId="urn:microsoft.com/office/officeart/2005/8/layout/vList3#2"/>
    <dgm:cxn modelId="{64934401-3FBE-467E-9DA2-858B79B3CF2E}" srcId="{1BF5AC87-482B-44F3-BFEB-8986B36707B6}" destId="{70BB5D7D-BB74-4C89-AC60-4587106D1DA8}" srcOrd="0" destOrd="0" parTransId="{867AF7A7-E0BD-4E4F-8D1F-381C45DA6340}" sibTransId="{3510C94B-F3BF-487D-B185-144A99F809F1}"/>
    <dgm:cxn modelId="{3C9D9820-9951-4174-8A22-6832E418E64B}" srcId="{8ECB8515-688A-4EDB-A814-D509580FD1EE}" destId="{47A1E5C8-1C21-47D2-A3FE-1EA01DB5B94B}" srcOrd="2" destOrd="0" parTransId="{0B54A50A-4711-4608-BED3-405E13D197E7}" sibTransId="{19A11200-3732-41F7-A7C1-694FCA33E6C5}"/>
    <dgm:cxn modelId="{7577CEAD-98E0-40A5-B9D7-7626960187B6}" type="presOf" srcId="{47A1E5C8-1C21-47D2-A3FE-1EA01DB5B94B}" destId="{54E7F7F0-681A-43BA-A5CA-1B578DBA9214}" srcOrd="0" destOrd="0" presId="urn:microsoft.com/office/officeart/2005/8/layout/vList3#2"/>
    <dgm:cxn modelId="{45F5E622-E17F-40AD-8DDC-E68AC5C1D25C}" srcId="{1BF5AC87-482B-44F3-BFEB-8986B36707B6}" destId="{B45AD6D5-0FA4-403F-BAC5-B91073767DEF}" srcOrd="1" destOrd="0" parTransId="{1A97B4D7-5EB3-4D04-8CFF-1B23CBCF5BDC}" sibTransId="{B77AA637-4A27-4B72-ADEF-D72D0DBBF00C}"/>
    <dgm:cxn modelId="{F44680DA-6681-4583-AD74-B3B93878EAB3}" type="presOf" srcId="{8ECB8515-688A-4EDB-A814-D509580FD1EE}" destId="{7BBD1E97-7DB8-4087-B3A0-C2ED5D8086F7}" srcOrd="0" destOrd="0" presId="urn:microsoft.com/office/officeart/2005/8/layout/vList3#2"/>
    <dgm:cxn modelId="{29DBA462-F6EB-4466-A60C-B865EDEAC8CD}" srcId="{8ECB8515-688A-4EDB-A814-D509580FD1EE}" destId="{1BF5AC87-482B-44F3-BFEB-8986B36707B6}" srcOrd="1" destOrd="0" parTransId="{C22C9F73-3A93-4589-B2D7-3CC1C777654D}" sibTransId="{46FCEEAA-0CE7-408F-B2C8-2F3806949037}"/>
    <dgm:cxn modelId="{4400737A-C122-4953-BD81-8CAC261D52C0}" srcId="{1BF5AC87-482B-44F3-BFEB-8986B36707B6}" destId="{3D4CB531-6162-4C52-ACDD-B35A60F2AE6D}" srcOrd="2" destOrd="0" parTransId="{F17718E9-1ECD-49DA-B4F2-54AC6AAF007D}" sibTransId="{56D7D6A0-0113-4379-A418-FCE0894ABFCA}"/>
    <dgm:cxn modelId="{0D29D7FB-BB2E-425C-91F4-5355F5D3487B}" type="presOf" srcId="{57041EC2-8EB7-48B2-BBAB-EDD1AA6A7991}" destId="{FC0FEC10-8CE1-4DF8-93C5-9B24D7558BAD}" srcOrd="0" destOrd="0" presId="urn:microsoft.com/office/officeart/2005/8/layout/vList3#2"/>
    <dgm:cxn modelId="{F138E982-0E18-421E-A1F5-9BB943C505E1}" type="presOf" srcId="{56DCAA44-0F75-4CC7-8929-5959069E616B}" destId="{54E7F7F0-681A-43BA-A5CA-1B578DBA9214}" srcOrd="0" destOrd="2" presId="urn:microsoft.com/office/officeart/2005/8/layout/vList3#2"/>
    <dgm:cxn modelId="{D90D27ED-39FD-476B-9521-8D9210664599}" type="presOf" srcId="{E06CF33C-05F6-49E0-890A-E2362AC3C6A3}" destId="{54E7F7F0-681A-43BA-A5CA-1B578DBA9214}" srcOrd="0" destOrd="3" presId="urn:microsoft.com/office/officeart/2005/8/layout/vList3#2"/>
    <dgm:cxn modelId="{10CDEBFC-E022-416C-B705-4C0E299D7394}" srcId="{1BF5AC87-482B-44F3-BFEB-8986B36707B6}" destId="{D048808D-2708-4769-919A-1AAE2DB6D71F}" srcOrd="3" destOrd="0" parTransId="{94B165BB-FC90-4496-9AC3-F746FE5CA38B}" sibTransId="{02017398-9049-428B-B4E1-887441BDEBD9}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70430A83-E26F-42AA-8940-B7BBFDADBA88}" type="presOf" srcId="{1BF5AC87-482B-44F3-BFEB-8986B36707B6}" destId="{76DE299F-5BD5-4393-8833-D79CA8DB3811}" srcOrd="0" destOrd="0" presId="urn:microsoft.com/office/officeart/2005/8/layout/vList3#2"/>
    <dgm:cxn modelId="{D20FA529-6C82-40CE-9294-8736ABE697C4}" srcId="{47A1E5C8-1C21-47D2-A3FE-1EA01DB5B94B}" destId="{A1C9C308-B458-4A89-B7C3-4860BA958FBD}" srcOrd="0" destOrd="0" parTransId="{49EAAAF6-A046-464E-87B9-2DA5BC644949}" sibTransId="{A13F7BF4-3009-4EF7-9B0B-9135E4B32429}"/>
    <dgm:cxn modelId="{56E91CA9-AA1F-404E-8990-65EB1C36B6F6}" type="presOf" srcId="{D048808D-2708-4769-919A-1AAE2DB6D71F}" destId="{76DE299F-5BD5-4393-8833-D79CA8DB3811}" srcOrd="0" destOrd="4" presId="urn:microsoft.com/office/officeart/2005/8/layout/vList3#2"/>
    <dgm:cxn modelId="{AC19C1BE-7425-4960-B0FC-484D7A3DFE2C}" srcId="{47A1E5C8-1C21-47D2-A3FE-1EA01DB5B94B}" destId="{E06CF33C-05F6-49E0-890A-E2362AC3C6A3}" srcOrd="2" destOrd="0" parTransId="{DE281533-5E9A-4D52-8486-6B775472C0FF}" sibTransId="{015B7505-2839-4537-8CEA-44C9EFD15376}"/>
    <dgm:cxn modelId="{1EF3D53E-033F-4AD7-B187-C6D269A51336}" type="presOf" srcId="{B45AD6D5-0FA4-403F-BAC5-B91073767DEF}" destId="{76DE299F-5BD5-4393-8833-D79CA8DB3811}" srcOrd="0" destOrd="2" presId="urn:microsoft.com/office/officeart/2005/8/layout/vList3#2"/>
    <dgm:cxn modelId="{EABCB59F-5605-45A6-B8E8-630592720DA6}" type="presOf" srcId="{70BB5D7D-BB74-4C89-AC60-4587106D1DA8}" destId="{76DE299F-5BD5-4393-8833-D79CA8DB3811}" srcOrd="0" destOrd="1" presId="urn:microsoft.com/office/officeart/2005/8/layout/vList3#2"/>
    <dgm:cxn modelId="{0A3ACEC7-8B0F-4419-91CA-9F2B115B61D1}" type="presParOf" srcId="{7BBD1E97-7DB8-4087-B3A0-C2ED5D8086F7}" destId="{4A9485B9-CF51-416F-89C6-54393EA33C73}" srcOrd="0" destOrd="0" presId="urn:microsoft.com/office/officeart/2005/8/layout/vList3#2"/>
    <dgm:cxn modelId="{00F82632-F63F-40CF-891C-BB7721140B81}" type="presParOf" srcId="{4A9485B9-CF51-416F-89C6-54393EA33C73}" destId="{ACFD8C11-AD49-4951-BD2E-F5BBA6686A85}" srcOrd="0" destOrd="0" presId="urn:microsoft.com/office/officeart/2005/8/layout/vList3#2"/>
    <dgm:cxn modelId="{8FF91508-D6F3-4B32-9BEA-7A78EDF0799D}" type="presParOf" srcId="{4A9485B9-CF51-416F-89C6-54393EA33C73}" destId="{FC0FEC10-8CE1-4DF8-93C5-9B24D7558BAD}" srcOrd="1" destOrd="0" presId="urn:microsoft.com/office/officeart/2005/8/layout/vList3#2"/>
    <dgm:cxn modelId="{59BD4EDD-35E5-4CB9-94C3-370CA8C2F41A}" type="presParOf" srcId="{7BBD1E97-7DB8-4087-B3A0-C2ED5D8086F7}" destId="{D0150A8E-61CA-4AF4-B6F8-52A2AE27267A}" srcOrd="1" destOrd="0" presId="urn:microsoft.com/office/officeart/2005/8/layout/vList3#2"/>
    <dgm:cxn modelId="{E162CB5C-B3DB-4926-9588-0858FF0F0258}" type="presParOf" srcId="{7BBD1E97-7DB8-4087-B3A0-C2ED5D8086F7}" destId="{5549B4E7-995D-4B9B-817F-267B6F7C7C28}" srcOrd="2" destOrd="0" presId="urn:microsoft.com/office/officeart/2005/8/layout/vList3#2"/>
    <dgm:cxn modelId="{066C7DB3-69B7-4E27-9DA9-0E2D4289117A}" type="presParOf" srcId="{5549B4E7-995D-4B9B-817F-267B6F7C7C28}" destId="{B4964F51-73F3-46C0-892A-520F22A511D9}" srcOrd="0" destOrd="0" presId="urn:microsoft.com/office/officeart/2005/8/layout/vList3#2"/>
    <dgm:cxn modelId="{9E633FC0-DDC2-42D8-84BC-07288EBB51D6}" type="presParOf" srcId="{5549B4E7-995D-4B9B-817F-267B6F7C7C28}" destId="{76DE299F-5BD5-4393-8833-D79CA8DB3811}" srcOrd="1" destOrd="0" presId="urn:microsoft.com/office/officeart/2005/8/layout/vList3#2"/>
    <dgm:cxn modelId="{70DDFCFA-D395-40F8-B1AF-47476C73427D}" type="presParOf" srcId="{7BBD1E97-7DB8-4087-B3A0-C2ED5D8086F7}" destId="{9A6B51E6-B913-48CD-927F-9545155EE0FF}" srcOrd="3" destOrd="0" presId="urn:microsoft.com/office/officeart/2005/8/layout/vList3#2"/>
    <dgm:cxn modelId="{8977B7FA-AD93-4E6E-A764-56D5B5DFF044}" type="presParOf" srcId="{7BBD1E97-7DB8-4087-B3A0-C2ED5D8086F7}" destId="{7D710323-93A2-4B6B-9B70-4B8F932CA2CA}" srcOrd="4" destOrd="0" presId="urn:microsoft.com/office/officeart/2005/8/layout/vList3#2"/>
    <dgm:cxn modelId="{FEA42A15-4982-4EA4-B201-37830FCC41B5}" type="presParOf" srcId="{7D710323-93A2-4B6B-9B70-4B8F932CA2CA}" destId="{67C55E7E-55CB-4A7B-A655-6CAD31606EF9}" srcOrd="0" destOrd="0" presId="urn:microsoft.com/office/officeart/2005/8/layout/vList3#2"/>
    <dgm:cxn modelId="{EE11E8F4-14A8-406E-9342-00DA89F2FE7B}" type="presParOf" srcId="{7D710323-93A2-4B6B-9B70-4B8F932CA2CA}" destId="{54E7F7F0-681A-43BA-A5CA-1B578DBA9214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C94FC79-9CDE-49E3-AAA8-77E101733B8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Specialist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1AC41BEE-0D3D-4EE7-9F85-421646BA2E1C}" type="parTrans" cxnId="{03458591-C09A-4835-A5B4-11DDEF338E29}">
      <dgm:prSet/>
      <dgm:spPr/>
      <dgm:t>
        <a:bodyPr/>
        <a:lstStyle/>
        <a:p>
          <a:endParaRPr lang="en-US"/>
        </a:p>
      </dgm:t>
    </dgm:pt>
    <dgm:pt modelId="{EADD7E14-94EB-4BD8-ACA9-3E8F0B0CD245}" type="sibTrans" cxnId="{03458591-C09A-4835-A5B4-11DDEF338E2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2007E934-1762-4B2C-9507-35B8746E0EBA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Designer</a:t>
          </a:r>
          <a:endParaRPr lang="en-US" sz="1400" b="1" dirty="0">
            <a:latin typeface="+mj-lt"/>
          </a:endParaRPr>
        </a:p>
      </dgm:t>
    </dgm:pt>
    <dgm:pt modelId="{B01D34DE-83A2-40E5-9819-A5854ED8B2E1}" type="parTrans" cxnId="{78D60D9B-C1A9-4FF5-8D82-C22EF4ADBF48}">
      <dgm:prSet/>
      <dgm:spPr/>
      <dgm:t>
        <a:bodyPr/>
        <a:lstStyle/>
        <a:p>
          <a:endParaRPr lang="en-US"/>
        </a:p>
      </dgm:t>
    </dgm:pt>
    <dgm:pt modelId="{43784EAD-8642-43E9-97C9-E28093BF98F1}" type="sibTrans" cxnId="{78D60D9B-C1A9-4FF5-8D82-C22EF4ADBF48}">
      <dgm:prSet/>
      <dgm:spPr/>
      <dgm:t>
        <a:bodyPr/>
        <a:lstStyle/>
        <a:p>
          <a:endParaRPr lang="en-US"/>
        </a:p>
      </dgm:t>
    </dgm:pt>
    <dgm:pt modelId="{BD3C7A1B-175F-497D-8654-8D4581BB0244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Programmer</a:t>
          </a:r>
          <a:endParaRPr lang="en-US" sz="1400" b="1" dirty="0">
            <a:latin typeface="+mj-lt"/>
          </a:endParaRPr>
        </a:p>
      </dgm:t>
    </dgm:pt>
    <dgm:pt modelId="{9EB4B164-76C7-402B-9FD1-A8A77902AB9D}" type="parTrans" cxnId="{33E29EB5-EAFD-4DBF-A4DE-34D8AFB57520}">
      <dgm:prSet/>
      <dgm:spPr/>
      <dgm:t>
        <a:bodyPr/>
        <a:lstStyle/>
        <a:p>
          <a:endParaRPr lang="en-US"/>
        </a:p>
      </dgm:t>
    </dgm:pt>
    <dgm:pt modelId="{EF792A28-4EAC-4C6B-8C5F-81EC773D0F93}" type="sibTrans" cxnId="{33E29EB5-EAFD-4DBF-A4DE-34D8AFB57520}">
      <dgm:prSet/>
      <dgm:spPr/>
      <dgm:t>
        <a:bodyPr/>
        <a:lstStyle/>
        <a:p>
          <a:endParaRPr lang="en-US"/>
        </a:p>
      </dgm:t>
    </dgm:pt>
    <dgm:pt modelId="{4CBAD7CF-590F-47B4-A3F8-6F6B6CDFEF20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Administrator</a:t>
          </a:r>
          <a:endParaRPr lang="en-US" sz="1400" b="1" dirty="0">
            <a:latin typeface="+mj-lt"/>
          </a:endParaRPr>
        </a:p>
      </dgm:t>
    </dgm:pt>
    <dgm:pt modelId="{5409336E-5667-441D-9486-ADD50782009A}" type="parTrans" cxnId="{A62A031E-93D0-42D3-85F5-991B2E3F0669}">
      <dgm:prSet/>
      <dgm:spPr/>
      <dgm:t>
        <a:bodyPr/>
        <a:lstStyle/>
        <a:p>
          <a:endParaRPr lang="en-US"/>
        </a:p>
      </dgm:t>
    </dgm:pt>
    <dgm:pt modelId="{FEFD6B0F-3882-42F8-874B-21D354D0DDF4}" type="sibTrans" cxnId="{A62A031E-93D0-42D3-85F5-991B2E3F0669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FFF2632C-A9E2-4D5E-AFCF-14505360DCAC}" type="pres">
      <dgm:prSet presAssocID="{7C94FC79-9CDE-49E3-AAA8-77E101733B88}" presName="composite" presStyleCnt="0"/>
      <dgm:spPr/>
    </dgm:pt>
    <dgm:pt modelId="{42A8F253-A094-4FF0-97C7-5926E6E46FD9}" type="pres">
      <dgm:prSet presAssocID="{7C94FC79-9CDE-49E3-AAA8-77E101733B88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F30680-BAA0-44D9-AC31-E64AD74D2079}" type="pres">
      <dgm:prSet presAssocID="{7C94FC79-9CDE-49E3-AAA8-77E101733B88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BA5C9-C9F0-44D7-BC4D-4A0ACC43D507}" type="pres">
      <dgm:prSet presAssocID="{7C94FC79-9CDE-49E3-AAA8-77E101733B88}" presName="BalanceSpacing" presStyleCnt="0"/>
      <dgm:spPr/>
    </dgm:pt>
    <dgm:pt modelId="{AE584FB1-4CA7-4056-8D4C-C8299D8ACCFB}" type="pres">
      <dgm:prSet presAssocID="{7C94FC79-9CDE-49E3-AAA8-77E101733B88}" presName="BalanceSpacing1" presStyleCnt="0"/>
      <dgm:spPr/>
    </dgm:pt>
    <dgm:pt modelId="{59E3287D-5C78-4426-ACDC-7BE51F10161F}" type="pres">
      <dgm:prSet presAssocID="{EADD7E14-94EB-4BD8-ACA9-3E8F0B0CD245}" presName="Accent1Text" presStyleLbl="node1" presStyleIdx="3" presStyleCnt="6"/>
      <dgm:spPr/>
      <dgm:t>
        <a:bodyPr/>
        <a:lstStyle/>
        <a:p>
          <a:endParaRPr lang="en-US"/>
        </a:p>
      </dgm:t>
    </dgm:pt>
    <dgm:pt modelId="{5C87DB41-0E8E-44DD-86C0-00538EFABBDA}" type="pres">
      <dgm:prSet presAssocID="{EADD7E14-94EB-4BD8-ACA9-3E8F0B0CD245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F7A46EFF-9CB1-49A1-8F3B-710A54EEDD5A}" type="presOf" srcId="{7C94FC79-9CDE-49E3-AAA8-77E101733B88}" destId="{42A8F253-A094-4FF0-97C7-5926E6E46FD9}" srcOrd="0" destOrd="0" presId="urn:microsoft.com/office/officeart/2008/layout/AlternatingHexagons"/>
    <dgm:cxn modelId="{8A3D7A84-4E5E-4816-BA05-28BEAEE7CA34}" type="presOf" srcId="{0B5CF8EA-B8D4-4448-89FB-B4E75B80AAB6}" destId="{DC16FF33-C020-44F1-BA84-68FF610CC87D}" srcOrd="0" destOrd="1" presId="urn:microsoft.com/office/officeart/2008/layout/AlternatingHexagons"/>
    <dgm:cxn modelId="{78D60D9B-C1A9-4FF5-8D82-C22EF4ADBF48}" srcId="{7C94FC79-9CDE-49E3-AAA8-77E101733B88}" destId="{2007E934-1762-4B2C-9507-35B8746E0EBA}" srcOrd="0" destOrd="0" parTransId="{B01D34DE-83A2-40E5-9819-A5854ED8B2E1}" sibTransId="{43784EAD-8642-43E9-97C9-E28093BF98F1}"/>
    <dgm:cxn modelId="{1CF20CA1-9AA6-4018-8E4D-E5D1FF770583}" type="presOf" srcId="{7F8A049A-C052-4442-AE63-25D91AE39515}" destId="{ADCC966D-6ACE-4475-BAE6-FF9395E4B2D3}" srcOrd="0" destOrd="0" presId="urn:microsoft.com/office/officeart/2008/layout/AlternatingHexagons"/>
    <dgm:cxn modelId="{33E29EB5-EAFD-4DBF-A4DE-34D8AFB57520}" srcId="{7C94FC79-9CDE-49E3-AAA8-77E101733B88}" destId="{BD3C7A1B-175F-497D-8654-8D4581BB0244}" srcOrd="1" destOrd="0" parTransId="{9EB4B164-76C7-402B-9FD1-A8A77902AB9D}" sibTransId="{EF792A28-4EAC-4C6B-8C5F-81EC773D0F93}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03458591-C09A-4835-A5B4-11DDEF338E29}" srcId="{8ECB8515-688A-4EDB-A814-D509580FD1EE}" destId="{7C94FC79-9CDE-49E3-AAA8-77E101733B88}" srcOrd="1" destOrd="0" parTransId="{1AC41BEE-0D3D-4EE7-9F85-421646BA2E1C}" sibTransId="{EADD7E14-94EB-4BD8-ACA9-3E8F0B0CD245}"/>
    <dgm:cxn modelId="{094485DB-7F71-4582-8CAC-940FC1CDA117}" type="presOf" srcId="{BD3C7A1B-175F-497D-8654-8D4581BB0244}" destId="{21F30680-BAA0-44D9-AC31-E64AD74D2079}" srcOrd="0" destOrd="1" presId="urn:microsoft.com/office/officeart/2008/layout/AlternatingHexagons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36FF5FF5-9E86-4DB3-A140-83EB5D2FA5D6}" type="presOf" srcId="{8ECB8515-688A-4EDB-A814-D509580FD1EE}" destId="{EEB6799E-356E-4DA2-9F2D-FDBEDB6F9171}" srcOrd="0" destOrd="0" presId="urn:microsoft.com/office/officeart/2008/layout/AlternatingHexagons"/>
    <dgm:cxn modelId="{E3E3BC6F-3C7F-42CF-876E-D1C28B811D22}" type="presOf" srcId="{EADD7E14-94EB-4BD8-ACA9-3E8F0B0CD245}" destId="{59E3287D-5C78-4426-ACDC-7BE51F10161F}" srcOrd="0" destOrd="0" presId="urn:microsoft.com/office/officeart/2008/layout/AlternatingHexagons"/>
    <dgm:cxn modelId="{ACC6F26C-8E87-46E6-B051-BCDE37CB428D}" type="presOf" srcId="{29835F1E-46C2-4040-B989-F7A33C78D1AB}" destId="{20A863CE-5C40-4923-8444-F0DEA591FAC4}" srcOrd="0" destOrd="0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2E6782DE-FAEE-421D-8E10-1000E89C665B}" type="presOf" srcId="{9CC530F5-2A44-469C-B263-3B8C1715821F}" destId="{ADCC966D-6ACE-4475-BAE6-FF9395E4B2D3}" srcOrd="0" destOrd="1" presId="urn:microsoft.com/office/officeart/2008/layout/AlternatingHexagons"/>
    <dgm:cxn modelId="{0AA55BB4-D588-421F-A73B-2675C42B66DD}" type="presOf" srcId="{2BCAD1D0-486A-4742-A041-66E09212E7A2}" destId="{DC16FF33-C020-44F1-BA84-68FF610CC87D}" srcOrd="0" destOrd="0" presId="urn:microsoft.com/office/officeart/2008/layout/AlternatingHexagons"/>
    <dgm:cxn modelId="{61C4B1F5-D500-4A10-A6F9-3E77FDA6F5E1}" type="presOf" srcId="{2007E934-1762-4B2C-9507-35B8746E0EBA}" destId="{21F30680-BAA0-44D9-AC31-E64AD74D2079}" srcOrd="0" destOrd="0" presId="urn:microsoft.com/office/officeart/2008/layout/AlternatingHexagons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DA61EAC1-BE85-42B7-B9F2-21A1D694310C}" type="presOf" srcId="{5AF03014-A61F-4278-BBCB-FB361E830932}" destId="{E16FC707-C16D-4C8E-9380-7A3517934864}" srcOrd="0" destOrd="0" presId="urn:microsoft.com/office/officeart/2008/layout/AlternatingHexagons"/>
    <dgm:cxn modelId="{29D0408F-72EA-4878-8090-53C802EA72FD}" type="presOf" srcId="{9BF156E0-B14C-4F8D-B843-84761EB2BE30}" destId="{6D08754B-BF19-486D-9F5D-1094F5ED9672}" srcOrd="0" destOrd="0" presId="urn:microsoft.com/office/officeart/2008/layout/AlternatingHexagons"/>
    <dgm:cxn modelId="{17E2BAA4-2F32-44E3-BB9D-E9E6FB03AD6E}" type="presOf" srcId="{4CBAD7CF-590F-47B4-A3F8-6F6B6CDFEF20}" destId="{21F30680-BAA0-44D9-AC31-E64AD74D2079}" srcOrd="0" destOrd="2" presId="urn:microsoft.com/office/officeart/2008/layout/AlternatingHexagons"/>
    <dgm:cxn modelId="{A62A031E-93D0-42D3-85F5-991B2E3F0669}" srcId="{7C94FC79-9CDE-49E3-AAA8-77E101733B88}" destId="{4CBAD7CF-590F-47B4-A3F8-6F6B6CDFEF20}" srcOrd="2" destOrd="0" parTransId="{5409336E-5667-441D-9486-ADD50782009A}" sibTransId="{FEFD6B0F-3882-42F8-874B-21D354D0DDF4}"/>
    <dgm:cxn modelId="{429EFDD9-4F48-40E3-9FC6-176C7255A981}" type="presOf" srcId="{81996A67-0C8D-4B4D-AF86-658612829BC4}" destId="{D3981465-E086-4EB6-B683-5305BDAB301B}" srcOrd="0" destOrd="0" presId="urn:microsoft.com/office/officeart/2008/layout/AlternatingHexagons"/>
    <dgm:cxn modelId="{E25D0FB8-5669-47BA-A684-CA787D63C67A}" type="presOf" srcId="{EB5681F9-DC77-4B89-9F36-FD42FBB6D8AF}" destId="{ADCC966D-6ACE-4475-BAE6-FF9395E4B2D3}" srcOrd="0" destOrd="2" presId="urn:microsoft.com/office/officeart/2008/layout/AlternatingHexagons"/>
    <dgm:cxn modelId="{09198597-5707-4228-8D97-0391CC1D0A71}" type="presParOf" srcId="{EEB6799E-356E-4DA2-9F2D-FDBEDB6F9171}" destId="{74C669FE-48C1-4455-850E-23765DF3BF71}" srcOrd="0" destOrd="0" presId="urn:microsoft.com/office/officeart/2008/layout/AlternatingHexagons"/>
    <dgm:cxn modelId="{A0EE4EA2-40A4-4918-B2C3-7C2C3DF4A1FE}" type="presParOf" srcId="{74C669FE-48C1-4455-850E-23765DF3BF71}" destId="{D3981465-E086-4EB6-B683-5305BDAB301B}" srcOrd="0" destOrd="0" presId="urn:microsoft.com/office/officeart/2008/layout/AlternatingHexagons"/>
    <dgm:cxn modelId="{8BED4C8E-A835-4BA9-A76B-3EBD106DA7CC}" type="presParOf" srcId="{74C669FE-48C1-4455-850E-23765DF3BF71}" destId="{ADCC966D-6ACE-4475-BAE6-FF9395E4B2D3}" srcOrd="1" destOrd="0" presId="urn:microsoft.com/office/officeart/2008/layout/AlternatingHexagons"/>
    <dgm:cxn modelId="{EEB6E166-50BB-46CE-BD72-68DF2F976A92}" type="presParOf" srcId="{74C669FE-48C1-4455-850E-23765DF3BF71}" destId="{6D2E573D-794C-493C-B96E-EE476B3C67B3}" srcOrd="2" destOrd="0" presId="urn:microsoft.com/office/officeart/2008/layout/AlternatingHexagons"/>
    <dgm:cxn modelId="{C8FE572C-437E-4B84-80C7-21F2E72D64D8}" type="presParOf" srcId="{74C669FE-48C1-4455-850E-23765DF3BF71}" destId="{CB5BE5E4-40D7-47B0-A124-F7A255202771}" srcOrd="3" destOrd="0" presId="urn:microsoft.com/office/officeart/2008/layout/AlternatingHexagons"/>
    <dgm:cxn modelId="{BF7E9F21-F71D-441C-AE00-79D2057A593D}" type="presParOf" srcId="{74C669FE-48C1-4455-850E-23765DF3BF71}" destId="{20A863CE-5C40-4923-8444-F0DEA591FAC4}" srcOrd="4" destOrd="0" presId="urn:microsoft.com/office/officeart/2008/layout/AlternatingHexagons"/>
    <dgm:cxn modelId="{2682CC62-F8AE-45AE-9E41-37B6A047122A}" type="presParOf" srcId="{EEB6799E-356E-4DA2-9F2D-FDBEDB6F9171}" destId="{82AF2224-A03E-4242-A83A-27C6C281EDF9}" srcOrd="1" destOrd="0" presId="urn:microsoft.com/office/officeart/2008/layout/AlternatingHexagons"/>
    <dgm:cxn modelId="{05A728F4-FFE5-4BCD-9529-6D4783A7B063}" type="presParOf" srcId="{EEB6799E-356E-4DA2-9F2D-FDBEDB6F9171}" destId="{FFF2632C-A9E2-4D5E-AFCF-14505360DCAC}" srcOrd="2" destOrd="0" presId="urn:microsoft.com/office/officeart/2008/layout/AlternatingHexagons"/>
    <dgm:cxn modelId="{27474496-8585-4103-8163-7F496AB6DE44}" type="presParOf" srcId="{FFF2632C-A9E2-4D5E-AFCF-14505360DCAC}" destId="{42A8F253-A094-4FF0-97C7-5926E6E46FD9}" srcOrd="0" destOrd="0" presId="urn:microsoft.com/office/officeart/2008/layout/AlternatingHexagons"/>
    <dgm:cxn modelId="{F61C7338-276B-47A7-9973-77BF190706E6}" type="presParOf" srcId="{FFF2632C-A9E2-4D5E-AFCF-14505360DCAC}" destId="{21F30680-BAA0-44D9-AC31-E64AD74D2079}" srcOrd="1" destOrd="0" presId="urn:microsoft.com/office/officeart/2008/layout/AlternatingHexagons"/>
    <dgm:cxn modelId="{60014FCC-1565-4A66-AAA2-CD4D8EE428C4}" type="presParOf" srcId="{FFF2632C-A9E2-4D5E-AFCF-14505360DCAC}" destId="{668BA5C9-C9F0-44D7-BC4D-4A0ACC43D507}" srcOrd="2" destOrd="0" presId="urn:microsoft.com/office/officeart/2008/layout/AlternatingHexagons"/>
    <dgm:cxn modelId="{71868E11-ECCC-4380-95B3-2C38975B8B17}" type="presParOf" srcId="{FFF2632C-A9E2-4D5E-AFCF-14505360DCAC}" destId="{AE584FB1-4CA7-4056-8D4C-C8299D8ACCFB}" srcOrd="3" destOrd="0" presId="urn:microsoft.com/office/officeart/2008/layout/AlternatingHexagons"/>
    <dgm:cxn modelId="{25F595FD-4336-41C2-A322-38D7B79B06E5}" type="presParOf" srcId="{FFF2632C-A9E2-4D5E-AFCF-14505360DCAC}" destId="{59E3287D-5C78-4426-ACDC-7BE51F10161F}" srcOrd="4" destOrd="0" presId="urn:microsoft.com/office/officeart/2008/layout/AlternatingHexagons"/>
    <dgm:cxn modelId="{A50BF2DC-8157-4087-830C-F1D395B77BBC}" type="presParOf" srcId="{EEB6799E-356E-4DA2-9F2D-FDBEDB6F9171}" destId="{5C87DB41-0E8E-44DD-86C0-00538EFABBDA}" srcOrd="3" destOrd="0" presId="urn:microsoft.com/office/officeart/2008/layout/AlternatingHexagons"/>
    <dgm:cxn modelId="{2958F729-6CD7-4030-8C79-54E35C9AE77B}" type="presParOf" srcId="{EEB6799E-356E-4DA2-9F2D-FDBEDB6F9171}" destId="{59310E26-C0B8-4F13-934F-32415126F2DC}" srcOrd="4" destOrd="0" presId="urn:microsoft.com/office/officeart/2008/layout/AlternatingHexagons"/>
    <dgm:cxn modelId="{F6BD1D89-5523-48B8-B97D-8D9900ACEB4E}" type="presParOf" srcId="{59310E26-C0B8-4F13-934F-32415126F2DC}" destId="{6D08754B-BF19-486D-9F5D-1094F5ED9672}" srcOrd="0" destOrd="0" presId="urn:microsoft.com/office/officeart/2008/layout/AlternatingHexagons"/>
    <dgm:cxn modelId="{C5F681A8-7F08-4DBD-970D-70E7EDA019BB}" type="presParOf" srcId="{59310E26-C0B8-4F13-934F-32415126F2DC}" destId="{DC16FF33-C020-44F1-BA84-68FF610CC87D}" srcOrd="1" destOrd="0" presId="urn:microsoft.com/office/officeart/2008/layout/AlternatingHexagons"/>
    <dgm:cxn modelId="{3096DCDA-6E41-4A3B-9AE2-B15BD4D3AD50}" type="presParOf" srcId="{59310E26-C0B8-4F13-934F-32415126F2DC}" destId="{E46C0639-450B-4B91-8AFD-EB5AE9357925}" srcOrd="2" destOrd="0" presId="urn:microsoft.com/office/officeart/2008/layout/AlternatingHexagons"/>
    <dgm:cxn modelId="{52D14E8E-9035-4CA8-96B7-6C0E90CD1C69}" type="presParOf" srcId="{59310E26-C0B8-4F13-934F-32415126F2DC}" destId="{7B3CF722-10FE-4BD5-A9F2-2C1E8219FBB8}" srcOrd="3" destOrd="0" presId="urn:microsoft.com/office/officeart/2008/layout/AlternatingHexagons"/>
    <dgm:cxn modelId="{32DCB13B-7DE7-4F95-86F2-AF03DF9641DD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dirty="0" err="1" smtClean="0"/>
            <a:t>Mendalami</a:t>
          </a:r>
          <a:r>
            <a:rPr lang="en-US" dirty="0" smtClean="0"/>
            <a:t> </a:t>
          </a:r>
          <a:r>
            <a:rPr lang="en-US" dirty="0" err="1" smtClean="0"/>
            <a:t>berbagai</a:t>
          </a:r>
          <a:r>
            <a:rPr lang="en-US" dirty="0" smtClean="0"/>
            <a:t> </a:t>
          </a:r>
          <a:r>
            <a:rPr lang="en-US" dirty="0" err="1" smtClean="0"/>
            <a:t>kemampuan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menjadi</a:t>
          </a:r>
          <a:r>
            <a:rPr lang="en-US" dirty="0" smtClean="0"/>
            <a:t> database administrator </a:t>
          </a:r>
          <a:r>
            <a:rPr lang="en-US" dirty="0" err="1" smtClean="0"/>
            <a:t>dan</a:t>
          </a:r>
          <a:r>
            <a:rPr lang="en-US" dirty="0" smtClean="0"/>
            <a:t> database application developer </a:t>
          </a:r>
          <a:r>
            <a:rPr lang="en-US" dirty="0" err="1" smtClean="0"/>
            <a:t>terutama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ORACLE</a:t>
          </a:r>
          <a:endParaRPr lang="en-US" dirty="0">
            <a:latin typeface="+mj-lt"/>
          </a:endParaRPr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47E01403-5D66-40DF-BED7-13F9D2204509}">
      <dgm:prSet/>
      <dgm:spPr/>
      <dgm:t>
        <a:bodyPr/>
        <a:lstStyle/>
        <a:p>
          <a:pPr algn="ctr" rtl="0"/>
          <a:r>
            <a:rPr lang="en-US" dirty="0" err="1" smtClean="0"/>
            <a:t>Mahasiswa</a:t>
          </a:r>
          <a:r>
            <a:rPr lang="en-US" dirty="0" smtClean="0"/>
            <a:t> </a:t>
          </a:r>
          <a:r>
            <a:rPr lang="en-US" dirty="0" err="1" smtClean="0"/>
            <a:t>dibekali</a:t>
          </a:r>
          <a:r>
            <a:rPr lang="en-US" dirty="0" smtClean="0"/>
            <a:t> </a:t>
          </a:r>
          <a:r>
            <a:rPr lang="en-US" dirty="0" err="1" smtClean="0"/>
            <a:t>kesiapan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mengikuti</a:t>
          </a:r>
          <a:r>
            <a:rPr lang="en-US" dirty="0" smtClean="0"/>
            <a:t> </a:t>
          </a:r>
          <a:r>
            <a:rPr lang="en-US" dirty="0" err="1" smtClean="0"/>
            <a:t>ujian</a:t>
          </a:r>
          <a:r>
            <a:rPr lang="en-US" dirty="0" smtClean="0"/>
            <a:t> </a:t>
          </a:r>
          <a:r>
            <a:rPr lang="en-US" dirty="0" err="1" smtClean="0"/>
            <a:t>sertifikasi</a:t>
          </a:r>
          <a:r>
            <a:rPr lang="en-US" dirty="0" smtClean="0"/>
            <a:t> OCA (ORACLE Certified Administrator) </a:t>
          </a:r>
          <a:r>
            <a:rPr lang="en-US" dirty="0" err="1" smtClean="0"/>
            <a:t>dan</a:t>
          </a:r>
          <a:r>
            <a:rPr lang="en-US" dirty="0" smtClean="0"/>
            <a:t> OCP (ORACLE Certified Professional) </a:t>
          </a:r>
          <a:endParaRPr lang="en-US" dirty="0">
            <a:latin typeface="+mj-lt"/>
          </a:endParaRPr>
        </a:p>
      </dgm:t>
    </dgm:pt>
    <dgm:pt modelId="{907CF33D-088F-4D6D-95C6-6CA83C9E710B}" type="parTrans" cxnId="{46259284-799C-4F1D-8BFE-749966A9598B}">
      <dgm:prSet/>
      <dgm:spPr/>
      <dgm:t>
        <a:bodyPr/>
        <a:lstStyle/>
        <a:p>
          <a:endParaRPr lang="en-US"/>
        </a:p>
      </dgm:t>
    </dgm:pt>
    <dgm:pt modelId="{6CA8ACC1-0615-4160-B78F-4BC47142FBCA}" type="sibTrans" cxnId="{46259284-799C-4F1D-8BFE-749966A9598B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CA1AD06-C5D4-478D-8BAB-AED14771F350}" type="pres">
      <dgm:prSet presAssocID="{47E01403-5D66-40DF-BED7-13F9D2204509}" presName="compNode" presStyleCnt="0"/>
      <dgm:spPr/>
      <dgm:t>
        <a:bodyPr/>
        <a:lstStyle/>
        <a:p>
          <a:endParaRPr lang="en-US"/>
        </a:p>
      </dgm:t>
    </dgm:pt>
    <dgm:pt modelId="{0CDCDF46-7743-446E-952E-184B6C2D3249}" type="pres">
      <dgm:prSet presAssocID="{47E01403-5D66-40DF-BED7-13F9D2204509}" presName="bkgdShape" presStyleLbl="node1" presStyleIdx="1" presStyleCnt="2"/>
      <dgm:spPr/>
      <dgm:t>
        <a:bodyPr/>
        <a:lstStyle/>
        <a:p>
          <a:endParaRPr lang="en-US"/>
        </a:p>
      </dgm:t>
    </dgm:pt>
    <dgm:pt modelId="{3E58C0C0-B591-4E68-8C99-24482CC6B846}" type="pres">
      <dgm:prSet presAssocID="{47E01403-5D66-40DF-BED7-13F9D2204509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5DE64-B77B-423F-A478-95654C90EC8B}" type="pres">
      <dgm:prSet presAssocID="{47E01403-5D66-40DF-BED7-13F9D2204509}" presName="invisiNode" presStyleLbl="node1" presStyleIdx="1" presStyleCnt="2"/>
      <dgm:spPr/>
      <dgm:t>
        <a:bodyPr/>
        <a:lstStyle/>
        <a:p>
          <a:endParaRPr lang="en-US"/>
        </a:p>
      </dgm:t>
    </dgm:pt>
    <dgm:pt modelId="{D8F0D524-53CC-4251-8069-5BC00D065E89}" type="pres">
      <dgm:prSet presAssocID="{47E01403-5D66-40DF-BED7-13F9D2204509}" presName="imagNode" presStyleLbl="fgImgPlace1" presStyleIdx="1" presStyleCnt="2" custScaleX="112989" custScaleY="112989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51400910-E257-4C15-B184-6C5498B1CEED}" type="presOf" srcId="{47E01403-5D66-40DF-BED7-13F9D2204509}" destId="{3E58C0C0-B591-4E68-8C99-24482CC6B846}" srcOrd="1" destOrd="0" presId="urn:microsoft.com/office/officeart/2005/8/layout/hList7#3"/>
    <dgm:cxn modelId="{3FD2A8EA-3127-46AD-B06A-CEC7781C27D2}" type="presOf" srcId="{9270AA50-33C5-4563-AC48-B85D2F0DEED3}" destId="{7FD1FE59-067B-4AD3-A5EC-AD88A995D62D}" srcOrd="1" destOrd="0" presId="urn:microsoft.com/office/officeart/2005/8/layout/hList7#3"/>
    <dgm:cxn modelId="{AB35B4DA-9B22-47BD-8D1E-9AC35038D0D6}" type="presOf" srcId="{9270AA50-33C5-4563-AC48-B85D2F0DEED3}" destId="{B421DB1F-8AAD-4702-92D7-3265FBD7EE52}" srcOrd="0" destOrd="0" presId="urn:microsoft.com/office/officeart/2005/8/layout/hList7#3"/>
    <dgm:cxn modelId="{46259284-799C-4F1D-8BFE-749966A9598B}" srcId="{9A13874E-B64F-4BAE-A280-5B405124AB59}" destId="{47E01403-5D66-40DF-BED7-13F9D2204509}" srcOrd="1" destOrd="0" parTransId="{907CF33D-088F-4D6D-95C6-6CA83C9E710B}" sibTransId="{6CA8ACC1-0615-4160-B78F-4BC47142FBCA}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01D3F0C3-D78A-4CEB-94C7-7FF55F33719D}" type="presOf" srcId="{47E01403-5D66-40DF-BED7-13F9D2204509}" destId="{0CDCDF46-7743-446E-952E-184B6C2D3249}" srcOrd="0" destOrd="0" presId="urn:microsoft.com/office/officeart/2005/8/layout/hList7#3"/>
    <dgm:cxn modelId="{754DE7E4-E4B4-46AE-8489-188FE36B4ABA}" type="presOf" srcId="{9A13874E-B64F-4BAE-A280-5B405124AB59}" destId="{0F922BE1-9F30-4C74-B551-A10D256328F4}" srcOrd="0" destOrd="0" presId="urn:microsoft.com/office/officeart/2005/8/layout/hList7#3"/>
    <dgm:cxn modelId="{BE8A4DC5-C7C9-4171-8FAD-256B1384CC14}" type="presOf" srcId="{62871B48-BE96-4E2A-8D99-8FBD8E640FEA}" destId="{C6073235-56B9-4B4B-897B-6C3896E92C19}" srcOrd="0" destOrd="0" presId="urn:microsoft.com/office/officeart/2005/8/layout/hList7#3"/>
    <dgm:cxn modelId="{F0B6D7DC-6FB0-40D4-924B-EBA784FD9BB2}" type="presParOf" srcId="{0F922BE1-9F30-4C74-B551-A10D256328F4}" destId="{A9ABD817-75EE-4B8E-AD3A-3657F0B019E9}" srcOrd="0" destOrd="0" presId="urn:microsoft.com/office/officeart/2005/8/layout/hList7#3"/>
    <dgm:cxn modelId="{84238931-12F8-47A1-8A13-22EE31A1AB82}" type="presParOf" srcId="{0F922BE1-9F30-4C74-B551-A10D256328F4}" destId="{7B3CF53E-12FB-47E1-A6D9-6E1E15B63431}" srcOrd="1" destOrd="0" presId="urn:microsoft.com/office/officeart/2005/8/layout/hList7#3"/>
    <dgm:cxn modelId="{93376CC5-7D83-4ED1-B357-3DC3D63A77D7}" type="presParOf" srcId="{7B3CF53E-12FB-47E1-A6D9-6E1E15B63431}" destId="{18F591AB-65F8-4B9F-A31C-C434DA5B030A}" srcOrd="0" destOrd="0" presId="urn:microsoft.com/office/officeart/2005/8/layout/hList7#3"/>
    <dgm:cxn modelId="{8CB19C49-E2E4-471A-86AA-31F8FA4A18E6}" type="presParOf" srcId="{18F591AB-65F8-4B9F-A31C-C434DA5B030A}" destId="{B421DB1F-8AAD-4702-92D7-3265FBD7EE52}" srcOrd="0" destOrd="0" presId="urn:microsoft.com/office/officeart/2005/8/layout/hList7#3"/>
    <dgm:cxn modelId="{8482160D-1C67-45C2-B09B-204C24CAAA01}" type="presParOf" srcId="{18F591AB-65F8-4B9F-A31C-C434DA5B030A}" destId="{7FD1FE59-067B-4AD3-A5EC-AD88A995D62D}" srcOrd="1" destOrd="0" presId="urn:microsoft.com/office/officeart/2005/8/layout/hList7#3"/>
    <dgm:cxn modelId="{C7FB1A51-2738-4525-815F-5BB559690FC9}" type="presParOf" srcId="{18F591AB-65F8-4B9F-A31C-C434DA5B030A}" destId="{EBF2A275-9F33-4939-9FA1-69B0A9777668}" srcOrd="2" destOrd="0" presId="urn:microsoft.com/office/officeart/2005/8/layout/hList7#3"/>
    <dgm:cxn modelId="{33BD6808-23AC-4068-8328-1B039F281CD5}" type="presParOf" srcId="{18F591AB-65F8-4B9F-A31C-C434DA5B030A}" destId="{64AB37DD-A83A-4C9F-B724-9811BA4DD28A}" srcOrd="3" destOrd="0" presId="urn:microsoft.com/office/officeart/2005/8/layout/hList7#3"/>
    <dgm:cxn modelId="{C4789419-F7F9-4C54-BFC3-BC6BEA40EAD0}" type="presParOf" srcId="{7B3CF53E-12FB-47E1-A6D9-6E1E15B63431}" destId="{C6073235-56B9-4B4B-897B-6C3896E92C19}" srcOrd="1" destOrd="0" presId="urn:microsoft.com/office/officeart/2005/8/layout/hList7#3"/>
    <dgm:cxn modelId="{168215EC-85DC-4808-86F0-9021931722EB}" type="presParOf" srcId="{7B3CF53E-12FB-47E1-A6D9-6E1E15B63431}" destId="{4CA1AD06-C5D4-478D-8BAB-AED14771F350}" srcOrd="2" destOrd="0" presId="urn:microsoft.com/office/officeart/2005/8/layout/hList7#3"/>
    <dgm:cxn modelId="{83022D00-B89C-41F0-BB2C-0CAC52891A33}" type="presParOf" srcId="{4CA1AD06-C5D4-478D-8BAB-AED14771F350}" destId="{0CDCDF46-7743-446E-952E-184B6C2D3249}" srcOrd="0" destOrd="0" presId="urn:microsoft.com/office/officeart/2005/8/layout/hList7#3"/>
    <dgm:cxn modelId="{380DE766-15D1-446D-8837-38E93096B538}" type="presParOf" srcId="{4CA1AD06-C5D4-478D-8BAB-AED14771F350}" destId="{3E58C0C0-B591-4E68-8C99-24482CC6B846}" srcOrd="1" destOrd="0" presId="urn:microsoft.com/office/officeart/2005/8/layout/hList7#3"/>
    <dgm:cxn modelId="{48EF46DF-7767-41F2-8EDB-929772F3414B}" type="presParOf" srcId="{4CA1AD06-C5D4-478D-8BAB-AED14771F350}" destId="{C315DE64-B77B-423F-A478-95654C90EC8B}" srcOrd="2" destOrd="0" presId="urn:microsoft.com/office/officeart/2005/8/layout/hList7#3"/>
    <dgm:cxn modelId="{FE1AC5AD-5BD1-430F-8E9D-07C602DBE482}" type="presParOf" srcId="{4CA1AD06-C5D4-478D-8BAB-AED14771F350}" destId="{D8F0D524-53CC-4251-8069-5BC00D065E89}" srcOrd="3" destOrd="0" presId="urn:microsoft.com/office/officeart/2005/8/layout/hList7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C26BC29-18A1-4119-ACF6-CE9FFFBF384B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7AC0B6-4D98-4F4D-A739-A8F4B4C2B821}">
      <dgm:prSet/>
      <dgm:spPr/>
      <dgm:t>
        <a:bodyPr/>
        <a:lstStyle/>
        <a:p>
          <a:pPr rtl="0"/>
          <a:r>
            <a:rPr lang="en-US" dirty="0" err="1" smtClean="0"/>
            <a:t>Peserta</a:t>
          </a:r>
          <a:endParaRPr lang="en-US" dirty="0"/>
        </a:p>
      </dgm:t>
    </dgm:pt>
    <dgm:pt modelId="{6F899963-CCAD-4010-877C-FB6180A4C76A}" type="parTrans" cxnId="{62D52CCA-3770-41D0-9A3D-7EFC1F3FEBE8}">
      <dgm:prSet/>
      <dgm:spPr/>
      <dgm:t>
        <a:bodyPr/>
        <a:lstStyle/>
        <a:p>
          <a:endParaRPr lang="en-US"/>
        </a:p>
      </dgm:t>
    </dgm:pt>
    <dgm:pt modelId="{A2018726-058D-4A72-B84A-29FD45FC0245}" type="sibTrans" cxnId="{62D52CCA-3770-41D0-9A3D-7EFC1F3FEBE8}">
      <dgm:prSet/>
      <dgm:spPr/>
      <dgm:t>
        <a:bodyPr/>
        <a:lstStyle/>
        <a:p>
          <a:endParaRPr lang="en-US"/>
        </a:p>
      </dgm:t>
    </dgm:pt>
    <dgm:pt modelId="{6E2EB02A-BBA0-4DC8-B069-D864CD297461}">
      <dgm:prSet/>
      <dgm:spPr/>
      <dgm:t>
        <a:bodyPr/>
        <a:lstStyle/>
        <a:p>
          <a:pPr rtl="0"/>
          <a:r>
            <a:rPr lang="en-US" smtClean="0"/>
            <a:t>Ketentuan :</a:t>
          </a:r>
          <a:endParaRPr lang="en-US"/>
        </a:p>
      </dgm:t>
    </dgm:pt>
    <dgm:pt modelId="{B270EB0F-BC8D-46AE-BDB2-6F631E12B529}" type="parTrans" cxnId="{A27A63A4-2CDE-4FB7-A9BE-E921B5ACD7D1}">
      <dgm:prSet/>
      <dgm:spPr/>
      <dgm:t>
        <a:bodyPr/>
        <a:lstStyle/>
        <a:p>
          <a:endParaRPr lang="en-US"/>
        </a:p>
      </dgm:t>
    </dgm:pt>
    <dgm:pt modelId="{117ADAFE-D35A-4B71-9694-30AB9959746B}" type="sibTrans" cxnId="{A27A63A4-2CDE-4FB7-A9BE-E921B5ACD7D1}">
      <dgm:prSet/>
      <dgm:spPr/>
      <dgm:t>
        <a:bodyPr/>
        <a:lstStyle/>
        <a:p>
          <a:endParaRPr lang="en-US"/>
        </a:p>
      </dgm:t>
    </dgm:pt>
    <dgm:pt modelId="{95673A9E-BE16-4F28-902D-B562A0943D05}">
      <dgm:prSet/>
      <dgm:spPr/>
      <dgm:t>
        <a:bodyPr/>
        <a:lstStyle/>
        <a:p>
          <a:pPr rtl="0"/>
          <a:r>
            <a:rPr lang="en-US" smtClean="0"/>
            <a:t>Mulai angkatan 2005 (Binusian 2009)</a:t>
          </a:r>
          <a:endParaRPr lang="en-US"/>
        </a:p>
      </dgm:t>
    </dgm:pt>
    <dgm:pt modelId="{94629182-2E4D-4065-B987-F238780AF31C}" type="parTrans" cxnId="{6BEA962D-292C-4B1A-9887-3241C4DDECB3}">
      <dgm:prSet/>
      <dgm:spPr/>
      <dgm:t>
        <a:bodyPr/>
        <a:lstStyle/>
        <a:p>
          <a:endParaRPr lang="en-US"/>
        </a:p>
      </dgm:t>
    </dgm:pt>
    <dgm:pt modelId="{1E416DDC-CAF7-4BC3-8668-7CE280F262F0}" type="sibTrans" cxnId="{6BEA962D-292C-4B1A-9887-3241C4DDECB3}">
      <dgm:prSet/>
      <dgm:spPr/>
      <dgm:t>
        <a:bodyPr/>
        <a:lstStyle/>
        <a:p>
          <a:endParaRPr lang="en-US"/>
        </a:p>
      </dgm:t>
    </dgm:pt>
    <dgm:pt modelId="{87AEB440-EADF-4E74-B570-9A9AE2D25921}">
      <dgm:prSet/>
      <dgm:spPr/>
      <dgm:t>
        <a:bodyPr/>
        <a:lstStyle/>
        <a:p>
          <a:pPr rtl="0"/>
          <a:r>
            <a:rPr lang="en-US" smtClean="0"/>
            <a:t>TOEFL &gt;= 500</a:t>
          </a:r>
          <a:endParaRPr lang="en-US"/>
        </a:p>
      </dgm:t>
    </dgm:pt>
    <dgm:pt modelId="{B5359AEC-1855-4787-B7B6-61FDC696051D}" type="parTrans" cxnId="{5EFE107C-7FD3-4837-99A6-DE5DE4230EBE}">
      <dgm:prSet/>
      <dgm:spPr/>
      <dgm:t>
        <a:bodyPr/>
        <a:lstStyle/>
        <a:p>
          <a:endParaRPr lang="en-US"/>
        </a:p>
      </dgm:t>
    </dgm:pt>
    <dgm:pt modelId="{02295DD9-F3D0-408F-B52B-C27F10D52363}" type="sibTrans" cxnId="{5EFE107C-7FD3-4837-99A6-DE5DE4230EBE}">
      <dgm:prSet/>
      <dgm:spPr/>
      <dgm:t>
        <a:bodyPr/>
        <a:lstStyle/>
        <a:p>
          <a:endParaRPr lang="en-US"/>
        </a:p>
      </dgm:t>
    </dgm:pt>
    <dgm:pt modelId="{520A9A53-FA67-4216-AB51-1E466143BD8C}">
      <dgm:prSet/>
      <dgm:spPr/>
      <dgm:t>
        <a:bodyPr/>
        <a:lstStyle/>
        <a:p>
          <a:pPr rtl="0"/>
          <a:r>
            <a:rPr lang="en-US" dirty="0" smtClean="0"/>
            <a:t>IPK &gt;= 3,25 (IPK semester 3)</a:t>
          </a:r>
          <a:endParaRPr lang="en-US" dirty="0"/>
        </a:p>
      </dgm:t>
    </dgm:pt>
    <dgm:pt modelId="{DE43A270-E4C6-4202-B2EB-DCA5DB92661B}" type="parTrans" cxnId="{4EDD8E08-B92E-44E4-925E-0D7702CE583F}">
      <dgm:prSet/>
      <dgm:spPr/>
      <dgm:t>
        <a:bodyPr/>
        <a:lstStyle/>
        <a:p>
          <a:endParaRPr lang="en-US"/>
        </a:p>
      </dgm:t>
    </dgm:pt>
    <dgm:pt modelId="{C30E30DB-1B9F-4891-94AA-2167B8E529EF}" type="sibTrans" cxnId="{4EDD8E08-B92E-44E4-925E-0D7702CE583F}">
      <dgm:prSet/>
      <dgm:spPr/>
      <dgm:t>
        <a:bodyPr/>
        <a:lstStyle/>
        <a:p>
          <a:endParaRPr lang="en-US"/>
        </a:p>
      </dgm:t>
    </dgm:pt>
    <dgm:pt modelId="{9936130C-4D25-4B86-A057-0C4B6AC6CEFF}">
      <dgm:prSet/>
      <dgm:spPr/>
      <dgm:t>
        <a:bodyPr/>
        <a:lstStyle/>
        <a:p>
          <a:pPr rtl="0"/>
          <a:r>
            <a:rPr lang="en-US" smtClean="0"/>
            <a:t>Jumlah mahasiswa per angkatan = 90 orang mahasiswa (3 kelas @ 30 mahasiswa)</a:t>
          </a:r>
          <a:endParaRPr lang="en-US"/>
        </a:p>
      </dgm:t>
    </dgm:pt>
    <dgm:pt modelId="{2CFA4B3B-799B-4417-AB6A-3885FBE94BDF}" type="parTrans" cxnId="{D73E85C6-4A0A-4036-AD53-3492AE30C1A8}">
      <dgm:prSet/>
      <dgm:spPr/>
      <dgm:t>
        <a:bodyPr/>
        <a:lstStyle/>
        <a:p>
          <a:endParaRPr lang="en-US"/>
        </a:p>
      </dgm:t>
    </dgm:pt>
    <dgm:pt modelId="{1CD4C21C-CE6B-4305-AF9A-22C619123BFD}" type="sibTrans" cxnId="{D73E85C6-4A0A-4036-AD53-3492AE30C1A8}">
      <dgm:prSet/>
      <dgm:spPr/>
      <dgm:t>
        <a:bodyPr/>
        <a:lstStyle/>
        <a:p>
          <a:endParaRPr lang="en-US"/>
        </a:p>
      </dgm:t>
    </dgm:pt>
    <dgm:pt modelId="{167A44B3-CD99-498D-955B-E4193914A2ED}">
      <dgm:prSet/>
      <dgm:spPr/>
      <dgm:t>
        <a:bodyPr/>
        <a:lstStyle/>
        <a:p>
          <a:pPr rtl="0"/>
          <a:r>
            <a:rPr lang="en-US" dirty="0" err="1" smtClean="0"/>
            <a:t>Jumlah</a:t>
          </a:r>
          <a:r>
            <a:rPr lang="en-US" dirty="0" smtClean="0"/>
            <a:t> </a:t>
          </a:r>
          <a:r>
            <a:rPr lang="en-US" dirty="0" err="1" smtClean="0"/>
            <a:t>peserta</a:t>
          </a:r>
          <a:r>
            <a:rPr lang="en-US" dirty="0" smtClean="0"/>
            <a:t> </a:t>
          </a:r>
          <a:r>
            <a:rPr lang="en-US" dirty="0" err="1" smtClean="0"/>
            <a:t>disesuaikan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yang </a:t>
          </a:r>
          <a:r>
            <a:rPr lang="en-US" dirty="0" err="1" smtClean="0"/>
            <a:t>tersedia</a:t>
          </a:r>
          <a:endParaRPr lang="en-US" dirty="0"/>
        </a:p>
      </dgm:t>
    </dgm:pt>
    <dgm:pt modelId="{7722DFA5-7DDF-4A76-9C16-1BF7DAC18ECE}" type="parTrans" cxnId="{0DB4D499-F433-496E-9199-340AF94B997E}">
      <dgm:prSet/>
      <dgm:spPr/>
      <dgm:t>
        <a:bodyPr/>
        <a:lstStyle/>
        <a:p>
          <a:endParaRPr lang="en-US"/>
        </a:p>
      </dgm:t>
    </dgm:pt>
    <dgm:pt modelId="{A8F53338-6BC1-4452-99D5-A46D426D879F}" type="sibTrans" cxnId="{0DB4D499-F433-496E-9199-340AF94B997E}">
      <dgm:prSet/>
      <dgm:spPr/>
      <dgm:t>
        <a:bodyPr/>
        <a:lstStyle/>
        <a:p>
          <a:endParaRPr lang="en-US"/>
        </a:p>
      </dgm:t>
    </dgm:pt>
    <dgm:pt modelId="{1DBB2F0F-4C9F-45AF-BCF8-0DC498A307D2}">
      <dgm:prSet/>
      <dgm:spPr/>
      <dgm:t>
        <a:bodyPr/>
        <a:lstStyle/>
        <a:p>
          <a:pPr rtl="0"/>
          <a:r>
            <a:rPr lang="en-US" dirty="0" smtClean="0"/>
            <a:t>Prerequisite </a:t>
          </a:r>
          <a:r>
            <a:rPr lang="en-US" dirty="0" err="1" smtClean="0"/>
            <a:t>semua</a:t>
          </a:r>
          <a:r>
            <a:rPr lang="en-US" dirty="0" smtClean="0"/>
            <a:t> </a:t>
          </a:r>
          <a:r>
            <a:rPr lang="en-US" dirty="0" err="1" smtClean="0"/>
            <a:t>matakuliah</a:t>
          </a:r>
          <a:r>
            <a:rPr lang="en-US" dirty="0" smtClean="0"/>
            <a:t> di </a:t>
          </a:r>
          <a:r>
            <a:rPr lang="en-US" dirty="0" err="1" smtClean="0"/>
            <a:t>bawah</a:t>
          </a:r>
          <a:r>
            <a:rPr lang="en-US" dirty="0" smtClean="0"/>
            <a:t> </a:t>
          </a:r>
          <a:r>
            <a:rPr lang="en-US" dirty="0" err="1" smtClean="0"/>
            <a:t>ini</a:t>
          </a:r>
          <a:r>
            <a:rPr lang="en-US" dirty="0" smtClean="0"/>
            <a:t> lulus </a:t>
          </a:r>
          <a:r>
            <a:rPr lang="en-US" dirty="0" err="1" smtClean="0"/>
            <a:t>dengan</a:t>
          </a:r>
          <a:r>
            <a:rPr lang="en-US" dirty="0" smtClean="0"/>
            <a:t> Grade A :</a:t>
          </a:r>
          <a:endParaRPr lang="en-US" dirty="0"/>
        </a:p>
      </dgm:t>
    </dgm:pt>
    <dgm:pt modelId="{A3A92D85-5350-43EF-8770-9ABAB4947B23}" type="parTrans" cxnId="{78A4E95D-E42E-4A40-AEB0-F8F588AA47EE}">
      <dgm:prSet/>
      <dgm:spPr/>
      <dgm:t>
        <a:bodyPr/>
        <a:lstStyle/>
        <a:p>
          <a:endParaRPr lang="en-US"/>
        </a:p>
      </dgm:t>
    </dgm:pt>
    <dgm:pt modelId="{41E1371E-D459-4F81-98F8-9A9139354820}" type="sibTrans" cxnId="{78A4E95D-E42E-4A40-AEB0-F8F588AA47EE}">
      <dgm:prSet/>
      <dgm:spPr/>
      <dgm:t>
        <a:bodyPr/>
        <a:lstStyle/>
        <a:p>
          <a:endParaRPr lang="en-US"/>
        </a:p>
      </dgm:t>
    </dgm:pt>
    <dgm:pt modelId="{0C45F54B-386C-49D8-9A8C-8BBB18B0DC51}">
      <dgm:prSet/>
      <dgm:spPr/>
      <dgm:t>
        <a:bodyPr/>
        <a:lstStyle/>
        <a:p>
          <a:pPr rtl="0"/>
          <a:r>
            <a:rPr lang="en-US" smtClean="0"/>
            <a:t>TI : Algoritma dan Pemograman &amp; Sistem Basis Data </a:t>
          </a:r>
          <a:endParaRPr lang="en-US"/>
        </a:p>
      </dgm:t>
    </dgm:pt>
    <dgm:pt modelId="{1779BE8E-605B-4906-B912-580726E532FA}" type="parTrans" cxnId="{1A6E6B3F-805B-49E3-993D-6343432D9973}">
      <dgm:prSet/>
      <dgm:spPr/>
      <dgm:t>
        <a:bodyPr/>
        <a:lstStyle/>
        <a:p>
          <a:endParaRPr lang="en-US"/>
        </a:p>
      </dgm:t>
    </dgm:pt>
    <dgm:pt modelId="{AAF7AA2B-C94E-4D3C-991A-E1D795B55A8A}" type="sibTrans" cxnId="{1A6E6B3F-805B-49E3-993D-6343432D9973}">
      <dgm:prSet/>
      <dgm:spPr/>
      <dgm:t>
        <a:bodyPr/>
        <a:lstStyle/>
        <a:p>
          <a:endParaRPr lang="en-US"/>
        </a:p>
      </dgm:t>
    </dgm:pt>
    <dgm:pt modelId="{A1B930C0-662E-4EF8-B1E7-E97E8633A703}">
      <dgm:prSet/>
      <dgm:spPr/>
      <dgm:t>
        <a:bodyPr/>
        <a:lstStyle/>
        <a:p>
          <a:pPr rtl="0"/>
          <a:r>
            <a:rPr lang="en-US" smtClean="0"/>
            <a:t>SI : Algoritma dan Metode OOP &amp; Pengantar Sistem Basis Data</a:t>
          </a:r>
          <a:endParaRPr lang="en-US"/>
        </a:p>
      </dgm:t>
    </dgm:pt>
    <dgm:pt modelId="{244AEF6C-7E81-41B2-B264-818E10B34DDE}" type="parTrans" cxnId="{10B0DF4F-0395-496D-8237-F1262938CA68}">
      <dgm:prSet/>
      <dgm:spPr/>
      <dgm:t>
        <a:bodyPr/>
        <a:lstStyle/>
        <a:p>
          <a:endParaRPr lang="en-US"/>
        </a:p>
      </dgm:t>
    </dgm:pt>
    <dgm:pt modelId="{DB22B542-7CE6-4B08-91C6-512178A1A393}" type="sibTrans" cxnId="{10B0DF4F-0395-496D-8237-F1262938CA68}">
      <dgm:prSet/>
      <dgm:spPr/>
      <dgm:t>
        <a:bodyPr/>
        <a:lstStyle/>
        <a:p>
          <a:endParaRPr lang="en-US"/>
        </a:p>
      </dgm:t>
    </dgm:pt>
    <dgm:pt modelId="{DA5A3145-62CA-471E-BDC2-F20875512FA4}">
      <dgm:prSet/>
      <dgm:spPr/>
      <dgm:t>
        <a:bodyPr/>
        <a:lstStyle/>
        <a:p>
          <a:pPr rtl="0"/>
          <a:r>
            <a:rPr lang="en-US" smtClean="0"/>
            <a:t>KA : Algoritma dan Pemrograman &amp; Pengantar Sistem Basis Data</a:t>
          </a:r>
          <a:endParaRPr lang="en-US"/>
        </a:p>
      </dgm:t>
    </dgm:pt>
    <dgm:pt modelId="{2BCC3779-3E4D-4CAB-B646-9DA98FD6BF35}" type="parTrans" cxnId="{C9D8FF76-3F09-4C5D-9BDF-C9E7A2A307F2}">
      <dgm:prSet/>
      <dgm:spPr/>
      <dgm:t>
        <a:bodyPr/>
        <a:lstStyle/>
        <a:p>
          <a:endParaRPr lang="en-US"/>
        </a:p>
      </dgm:t>
    </dgm:pt>
    <dgm:pt modelId="{1FC4326E-397D-4E8C-911A-62708A7F57D7}" type="sibTrans" cxnId="{C9D8FF76-3F09-4C5D-9BDF-C9E7A2A307F2}">
      <dgm:prSet/>
      <dgm:spPr/>
      <dgm:t>
        <a:bodyPr/>
        <a:lstStyle/>
        <a:p>
          <a:endParaRPr lang="en-US"/>
        </a:p>
      </dgm:t>
    </dgm:pt>
    <dgm:pt modelId="{D3259B37-8C79-443A-B8F7-83F2E8879CBE}">
      <dgm:prSet/>
      <dgm:spPr/>
      <dgm:t>
        <a:bodyPr/>
        <a:lstStyle/>
        <a:p>
          <a:pPr rtl="0"/>
          <a:r>
            <a:rPr lang="en-US" dirty="0" smtClean="0"/>
            <a:t>(</a:t>
          </a:r>
          <a:r>
            <a:rPr lang="en-US" dirty="0" err="1" smtClean="0"/>
            <a:t>Jika</a:t>
          </a:r>
          <a:r>
            <a:rPr lang="en-US" dirty="0" smtClean="0"/>
            <a:t> </a:t>
          </a:r>
          <a:r>
            <a:rPr lang="en-US" dirty="0" err="1" smtClean="0"/>
            <a:t>peminat</a:t>
          </a:r>
          <a:r>
            <a:rPr lang="en-US" dirty="0" smtClean="0"/>
            <a:t> </a:t>
          </a:r>
          <a:r>
            <a:rPr lang="en-US" dirty="0" err="1" smtClean="0"/>
            <a:t>melebihi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</a:t>
          </a:r>
          <a:r>
            <a:rPr lang="en-US" dirty="0" err="1" smtClean="0"/>
            <a:t>maka</a:t>
          </a:r>
          <a:r>
            <a:rPr lang="en-US" dirty="0" smtClean="0"/>
            <a:t> </a:t>
          </a:r>
          <a:r>
            <a:rPr lang="en-US" dirty="0" err="1" smtClean="0"/>
            <a:t>nilai-nilai</a:t>
          </a:r>
          <a:r>
            <a:rPr lang="en-US" dirty="0" smtClean="0"/>
            <a:t> </a:t>
          </a:r>
          <a:r>
            <a:rPr lang="en-US" dirty="0" err="1" smtClean="0"/>
            <a:t>tersebut</a:t>
          </a:r>
          <a:r>
            <a:rPr lang="en-US" dirty="0" smtClean="0"/>
            <a:t>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diranking</a:t>
          </a:r>
          <a:r>
            <a:rPr lang="en-US" dirty="0" smtClean="0"/>
            <a:t>)</a:t>
          </a:r>
          <a:endParaRPr lang="en-US" dirty="0"/>
        </a:p>
      </dgm:t>
    </dgm:pt>
    <dgm:pt modelId="{73B3649B-F250-4A53-9E5E-4D3319ABDC8C}" type="parTrans" cxnId="{A71D1A8A-4C0C-4FD2-89F5-889CBFBAF1BA}">
      <dgm:prSet/>
      <dgm:spPr/>
      <dgm:t>
        <a:bodyPr/>
        <a:lstStyle/>
        <a:p>
          <a:endParaRPr lang="en-US"/>
        </a:p>
      </dgm:t>
    </dgm:pt>
    <dgm:pt modelId="{A4B2DCC1-1D48-47C2-8FE4-B3D7282DC317}" type="sibTrans" cxnId="{A71D1A8A-4C0C-4FD2-89F5-889CBFBAF1BA}">
      <dgm:prSet/>
      <dgm:spPr/>
      <dgm:t>
        <a:bodyPr/>
        <a:lstStyle/>
        <a:p>
          <a:endParaRPr lang="en-US"/>
        </a:p>
      </dgm:t>
    </dgm:pt>
    <dgm:pt modelId="{C7B91669-F68F-4BA2-AB38-DA282BA0EDFA}">
      <dgm:prSet/>
      <dgm:spPr/>
      <dgm:t>
        <a:bodyPr/>
        <a:lstStyle/>
        <a:p>
          <a:pPr rtl="0"/>
          <a:r>
            <a:rPr lang="en-US" dirty="0" smtClean="0"/>
            <a:t>TI, SI, KA</a:t>
          </a:r>
          <a:endParaRPr lang="en-US" dirty="0"/>
        </a:p>
      </dgm:t>
    </dgm:pt>
    <dgm:pt modelId="{C4EEF252-8E32-4C51-802D-D444BD424071}" type="parTrans" cxnId="{5149BA8E-F0BE-44E3-A1DD-4E63B2C71B8A}">
      <dgm:prSet/>
      <dgm:spPr/>
      <dgm:t>
        <a:bodyPr/>
        <a:lstStyle/>
        <a:p>
          <a:endParaRPr lang="en-US"/>
        </a:p>
      </dgm:t>
    </dgm:pt>
    <dgm:pt modelId="{2A79AA0A-EA89-4B26-8240-FCF249420A63}" type="sibTrans" cxnId="{5149BA8E-F0BE-44E3-A1DD-4E63B2C71B8A}">
      <dgm:prSet/>
      <dgm:spPr/>
      <dgm:t>
        <a:bodyPr/>
        <a:lstStyle/>
        <a:p>
          <a:endParaRPr lang="en-US"/>
        </a:p>
      </dgm:t>
    </dgm:pt>
    <dgm:pt modelId="{92B4497B-DC85-4878-893C-937981929210}" type="pres">
      <dgm:prSet presAssocID="{6C26BC29-18A1-4119-ACF6-CE9FFFBF38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AD2BAD-503E-4DC8-8EEE-9AA9D039BCCE}" type="pres">
      <dgm:prSet presAssocID="{F77AC0B6-4D98-4F4D-A739-A8F4B4C2B82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6CD8C9-0C09-4D1A-917A-B78329F241E4}" type="pres">
      <dgm:prSet presAssocID="{F77AC0B6-4D98-4F4D-A739-A8F4B4C2B82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51FA9B-49D1-4DC6-ABEF-1A340D5D5979}" type="pres">
      <dgm:prSet presAssocID="{6E2EB02A-BBA0-4DC8-B069-D864CD29746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E6E0F7-E538-4382-B290-5D0C110D3466}" type="pres">
      <dgm:prSet presAssocID="{6E2EB02A-BBA0-4DC8-B069-D864CD29746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6E6B3F-805B-49E3-993D-6343432D9973}" srcId="{1DBB2F0F-4C9F-45AF-BCF8-0DC498A307D2}" destId="{0C45F54B-386C-49D8-9A8C-8BBB18B0DC51}" srcOrd="0" destOrd="0" parTransId="{1779BE8E-605B-4906-B912-580726E532FA}" sibTransId="{AAF7AA2B-C94E-4D3C-991A-E1D795B55A8A}"/>
    <dgm:cxn modelId="{AA360A41-34F1-48A4-A14C-08CE58A65EB0}" type="presOf" srcId="{C7B91669-F68F-4BA2-AB38-DA282BA0EDFA}" destId="{6D6CD8C9-0C09-4D1A-917A-B78329F241E4}" srcOrd="0" destOrd="0" presId="urn:microsoft.com/office/officeart/2005/8/layout/vList2"/>
    <dgm:cxn modelId="{645C0163-CBC7-4CEF-B5DA-35F421502C28}" type="presOf" srcId="{87AEB440-EADF-4E74-B570-9A9AE2D25921}" destId="{0DE6E0F7-E538-4382-B290-5D0C110D3466}" srcOrd="0" destOrd="1" presId="urn:microsoft.com/office/officeart/2005/8/layout/vList2"/>
    <dgm:cxn modelId="{818F25F3-BD61-439A-8CB2-6DF619995713}" type="presOf" srcId="{95673A9E-BE16-4F28-902D-B562A0943D05}" destId="{0DE6E0F7-E538-4382-B290-5D0C110D3466}" srcOrd="0" destOrd="0" presId="urn:microsoft.com/office/officeart/2005/8/layout/vList2"/>
    <dgm:cxn modelId="{49EF617C-E031-4C8D-A397-AD399B97AE2E}" type="presOf" srcId="{9936130C-4D25-4B86-A057-0C4B6AC6CEFF}" destId="{0DE6E0F7-E538-4382-B290-5D0C110D3466}" srcOrd="0" destOrd="3" presId="urn:microsoft.com/office/officeart/2005/8/layout/vList2"/>
    <dgm:cxn modelId="{5EFE107C-7FD3-4837-99A6-DE5DE4230EBE}" srcId="{6E2EB02A-BBA0-4DC8-B069-D864CD297461}" destId="{87AEB440-EADF-4E74-B570-9A9AE2D25921}" srcOrd="1" destOrd="0" parTransId="{B5359AEC-1855-4787-B7B6-61FDC696051D}" sibTransId="{02295DD9-F3D0-408F-B52B-C27F10D52363}"/>
    <dgm:cxn modelId="{E693F76B-5688-4875-A679-B5D99C3AB969}" type="presOf" srcId="{A1B930C0-662E-4EF8-B1E7-E97E8633A703}" destId="{0DE6E0F7-E538-4382-B290-5D0C110D3466}" srcOrd="0" destOrd="7" presId="urn:microsoft.com/office/officeart/2005/8/layout/vList2"/>
    <dgm:cxn modelId="{C64CCD3E-D039-4581-8B1E-059F5195EF9D}" type="presOf" srcId="{6C26BC29-18A1-4119-ACF6-CE9FFFBF384B}" destId="{92B4497B-DC85-4878-893C-937981929210}" srcOrd="0" destOrd="0" presId="urn:microsoft.com/office/officeart/2005/8/layout/vList2"/>
    <dgm:cxn modelId="{6BEA962D-292C-4B1A-9887-3241C4DDECB3}" srcId="{6E2EB02A-BBA0-4DC8-B069-D864CD297461}" destId="{95673A9E-BE16-4F28-902D-B562A0943D05}" srcOrd="0" destOrd="0" parTransId="{94629182-2E4D-4065-B987-F238780AF31C}" sibTransId="{1E416DDC-CAF7-4BC3-8668-7CE280F262F0}"/>
    <dgm:cxn modelId="{6CBC6338-76DC-43AF-A2FE-A36E4465446A}" type="presOf" srcId="{D3259B37-8C79-443A-B8F7-83F2E8879CBE}" destId="{0DE6E0F7-E538-4382-B290-5D0C110D3466}" srcOrd="0" destOrd="9" presId="urn:microsoft.com/office/officeart/2005/8/layout/vList2"/>
    <dgm:cxn modelId="{4EDD8E08-B92E-44E4-925E-0D7702CE583F}" srcId="{6E2EB02A-BBA0-4DC8-B069-D864CD297461}" destId="{520A9A53-FA67-4216-AB51-1E466143BD8C}" srcOrd="2" destOrd="0" parTransId="{DE43A270-E4C6-4202-B2EB-DCA5DB92661B}" sibTransId="{C30E30DB-1B9F-4891-94AA-2167B8E529EF}"/>
    <dgm:cxn modelId="{F22C89FC-20B1-416C-BCD1-457D60BEBEB5}" type="presOf" srcId="{6E2EB02A-BBA0-4DC8-B069-D864CD297461}" destId="{0951FA9B-49D1-4DC6-ABEF-1A340D5D5979}" srcOrd="0" destOrd="0" presId="urn:microsoft.com/office/officeart/2005/8/layout/vList2"/>
    <dgm:cxn modelId="{C9D8FF76-3F09-4C5D-9BDF-C9E7A2A307F2}" srcId="{1DBB2F0F-4C9F-45AF-BCF8-0DC498A307D2}" destId="{DA5A3145-62CA-471E-BDC2-F20875512FA4}" srcOrd="2" destOrd="0" parTransId="{2BCC3779-3E4D-4CAB-B646-9DA98FD6BF35}" sibTransId="{1FC4326E-397D-4E8C-911A-62708A7F57D7}"/>
    <dgm:cxn modelId="{D73E85C6-4A0A-4036-AD53-3492AE30C1A8}" srcId="{6E2EB02A-BBA0-4DC8-B069-D864CD297461}" destId="{9936130C-4D25-4B86-A057-0C4B6AC6CEFF}" srcOrd="3" destOrd="0" parTransId="{2CFA4B3B-799B-4417-AB6A-3885FBE94BDF}" sibTransId="{1CD4C21C-CE6B-4305-AF9A-22C619123BFD}"/>
    <dgm:cxn modelId="{62D52CCA-3770-41D0-9A3D-7EFC1F3FEBE8}" srcId="{6C26BC29-18A1-4119-ACF6-CE9FFFBF384B}" destId="{F77AC0B6-4D98-4F4D-A739-A8F4B4C2B821}" srcOrd="0" destOrd="0" parTransId="{6F899963-CCAD-4010-877C-FB6180A4C76A}" sibTransId="{A2018726-058D-4A72-B84A-29FD45FC0245}"/>
    <dgm:cxn modelId="{5149BA8E-F0BE-44E3-A1DD-4E63B2C71B8A}" srcId="{F77AC0B6-4D98-4F4D-A739-A8F4B4C2B821}" destId="{C7B91669-F68F-4BA2-AB38-DA282BA0EDFA}" srcOrd="0" destOrd="0" parTransId="{C4EEF252-8E32-4C51-802D-D444BD424071}" sibTransId="{2A79AA0A-EA89-4B26-8240-FCF249420A63}"/>
    <dgm:cxn modelId="{0DB4D499-F433-496E-9199-340AF94B997E}" srcId="{6E2EB02A-BBA0-4DC8-B069-D864CD297461}" destId="{167A44B3-CD99-498D-955B-E4193914A2ED}" srcOrd="4" destOrd="0" parTransId="{7722DFA5-7DDF-4A76-9C16-1BF7DAC18ECE}" sibTransId="{A8F53338-6BC1-4452-99D5-A46D426D879F}"/>
    <dgm:cxn modelId="{A71D1A8A-4C0C-4FD2-89F5-889CBFBAF1BA}" srcId="{6E2EB02A-BBA0-4DC8-B069-D864CD297461}" destId="{D3259B37-8C79-443A-B8F7-83F2E8879CBE}" srcOrd="6" destOrd="0" parTransId="{73B3649B-F250-4A53-9E5E-4D3319ABDC8C}" sibTransId="{A4B2DCC1-1D48-47C2-8FE4-B3D7282DC317}"/>
    <dgm:cxn modelId="{01135346-62B6-4987-A529-6F1DFA91A035}" type="presOf" srcId="{F77AC0B6-4D98-4F4D-A739-A8F4B4C2B821}" destId="{53AD2BAD-503E-4DC8-8EEE-9AA9D039BCCE}" srcOrd="0" destOrd="0" presId="urn:microsoft.com/office/officeart/2005/8/layout/vList2"/>
    <dgm:cxn modelId="{E285BC5C-91DC-4BE6-869D-6B63265C3105}" type="presOf" srcId="{DA5A3145-62CA-471E-BDC2-F20875512FA4}" destId="{0DE6E0F7-E538-4382-B290-5D0C110D3466}" srcOrd="0" destOrd="8" presId="urn:microsoft.com/office/officeart/2005/8/layout/vList2"/>
    <dgm:cxn modelId="{4A020CA7-984F-4679-8400-8E6C0B0611AE}" type="presOf" srcId="{520A9A53-FA67-4216-AB51-1E466143BD8C}" destId="{0DE6E0F7-E538-4382-B290-5D0C110D3466}" srcOrd="0" destOrd="2" presId="urn:microsoft.com/office/officeart/2005/8/layout/vList2"/>
    <dgm:cxn modelId="{C7A92D27-714B-4321-AD0A-238442E92077}" type="presOf" srcId="{1DBB2F0F-4C9F-45AF-BCF8-0DC498A307D2}" destId="{0DE6E0F7-E538-4382-B290-5D0C110D3466}" srcOrd="0" destOrd="5" presId="urn:microsoft.com/office/officeart/2005/8/layout/vList2"/>
    <dgm:cxn modelId="{5A3261CF-42FE-4EB6-A56D-470FD7E7ABA7}" type="presOf" srcId="{0C45F54B-386C-49D8-9A8C-8BBB18B0DC51}" destId="{0DE6E0F7-E538-4382-B290-5D0C110D3466}" srcOrd="0" destOrd="6" presId="urn:microsoft.com/office/officeart/2005/8/layout/vList2"/>
    <dgm:cxn modelId="{10B0DF4F-0395-496D-8237-F1262938CA68}" srcId="{1DBB2F0F-4C9F-45AF-BCF8-0DC498A307D2}" destId="{A1B930C0-662E-4EF8-B1E7-E97E8633A703}" srcOrd="1" destOrd="0" parTransId="{244AEF6C-7E81-41B2-B264-818E10B34DDE}" sibTransId="{DB22B542-7CE6-4B08-91C6-512178A1A393}"/>
    <dgm:cxn modelId="{CB0ECE5D-C76B-4418-9AEC-9E9E16466687}" type="presOf" srcId="{167A44B3-CD99-498D-955B-E4193914A2ED}" destId="{0DE6E0F7-E538-4382-B290-5D0C110D3466}" srcOrd="0" destOrd="4" presId="urn:microsoft.com/office/officeart/2005/8/layout/vList2"/>
    <dgm:cxn modelId="{78A4E95D-E42E-4A40-AEB0-F8F588AA47EE}" srcId="{6E2EB02A-BBA0-4DC8-B069-D864CD297461}" destId="{1DBB2F0F-4C9F-45AF-BCF8-0DC498A307D2}" srcOrd="5" destOrd="0" parTransId="{A3A92D85-5350-43EF-8770-9ABAB4947B23}" sibTransId="{41E1371E-D459-4F81-98F8-9A9139354820}"/>
    <dgm:cxn modelId="{A27A63A4-2CDE-4FB7-A9BE-E921B5ACD7D1}" srcId="{6C26BC29-18A1-4119-ACF6-CE9FFFBF384B}" destId="{6E2EB02A-BBA0-4DC8-B069-D864CD297461}" srcOrd="1" destOrd="0" parTransId="{B270EB0F-BC8D-46AE-BDB2-6F631E12B529}" sibTransId="{117ADAFE-D35A-4B71-9694-30AB9959746B}"/>
    <dgm:cxn modelId="{23C78941-AAEE-4A4B-B25D-5BB285543A6B}" type="presParOf" srcId="{92B4497B-DC85-4878-893C-937981929210}" destId="{53AD2BAD-503E-4DC8-8EEE-9AA9D039BCCE}" srcOrd="0" destOrd="0" presId="urn:microsoft.com/office/officeart/2005/8/layout/vList2"/>
    <dgm:cxn modelId="{242233F1-9C88-41FA-9185-B68A2BA28C6A}" type="presParOf" srcId="{92B4497B-DC85-4878-893C-937981929210}" destId="{6D6CD8C9-0C09-4D1A-917A-B78329F241E4}" srcOrd="1" destOrd="0" presId="urn:microsoft.com/office/officeart/2005/8/layout/vList2"/>
    <dgm:cxn modelId="{FDB936E1-CD44-42A2-96C7-E994429B361E}" type="presParOf" srcId="{92B4497B-DC85-4878-893C-937981929210}" destId="{0951FA9B-49D1-4DC6-ABEF-1A340D5D5979}" srcOrd="2" destOrd="0" presId="urn:microsoft.com/office/officeart/2005/8/layout/vList2"/>
    <dgm:cxn modelId="{C06D4E62-4CB6-4B8B-8CC4-4CCF09A88C37}" type="presParOf" srcId="{92B4497B-DC85-4878-893C-937981929210}" destId="{0DE6E0F7-E538-4382-B290-5D0C110D346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C94FC79-9CDE-49E3-AAA8-77E101733B8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Specialist</a:t>
          </a:r>
        </a:p>
        <a:p>
          <a:r>
            <a:rPr lang="en-US" b="1" dirty="0" smtClean="0">
              <a:solidFill>
                <a:schemeClr val="bg1"/>
              </a:solidFill>
              <a:latin typeface="+mj-lt"/>
            </a:rPr>
            <a:t>(ORACLE)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1AC41BEE-0D3D-4EE7-9F85-421646BA2E1C}" type="parTrans" cxnId="{03458591-C09A-4835-A5B4-11DDEF338E29}">
      <dgm:prSet/>
      <dgm:spPr/>
      <dgm:t>
        <a:bodyPr/>
        <a:lstStyle/>
        <a:p>
          <a:endParaRPr lang="en-US"/>
        </a:p>
      </dgm:t>
    </dgm:pt>
    <dgm:pt modelId="{EADD7E14-94EB-4BD8-ACA9-3E8F0B0CD245}" type="sibTrans" cxnId="{03458591-C09A-4835-A5B4-11DDEF338E2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2007E934-1762-4B2C-9507-35B8746E0EBA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Designer</a:t>
          </a:r>
          <a:endParaRPr lang="en-US" sz="1400" b="1" dirty="0">
            <a:latin typeface="+mj-lt"/>
          </a:endParaRPr>
        </a:p>
      </dgm:t>
    </dgm:pt>
    <dgm:pt modelId="{B01D34DE-83A2-40E5-9819-A5854ED8B2E1}" type="parTrans" cxnId="{78D60D9B-C1A9-4FF5-8D82-C22EF4ADBF48}">
      <dgm:prSet/>
      <dgm:spPr/>
      <dgm:t>
        <a:bodyPr/>
        <a:lstStyle/>
        <a:p>
          <a:endParaRPr lang="en-US"/>
        </a:p>
      </dgm:t>
    </dgm:pt>
    <dgm:pt modelId="{43784EAD-8642-43E9-97C9-E28093BF98F1}" type="sibTrans" cxnId="{78D60D9B-C1A9-4FF5-8D82-C22EF4ADBF48}">
      <dgm:prSet/>
      <dgm:spPr/>
      <dgm:t>
        <a:bodyPr/>
        <a:lstStyle/>
        <a:p>
          <a:endParaRPr lang="en-US"/>
        </a:p>
      </dgm:t>
    </dgm:pt>
    <dgm:pt modelId="{BD3C7A1B-175F-497D-8654-8D4581BB0244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Programmer</a:t>
          </a:r>
          <a:endParaRPr lang="en-US" sz="1400" b="1" dirty="0">
            <a:latin typeface="+mj-lt"/>
          </a:endParaRPr>
        </a:p>
      </dgm:t>
    </dgm:pt>
    <dgm:pt modelId="{9EB4B164-76C7-402B-9FD1-A8A77902AB9D}" type="parTrans" cxnId="{33E29EB5-EAFD-4DBF-A4DE-34D8AFB57520}">
      <dgm:prSet/>
      <dgm:spPr/>
      <dgm:t>
        <a:bodyPr/>
        <a:lstStyle/>
        <a:p>
          <a:endParaRPr lang="en-US"/>
        </a:p>
      </dgm:t>
    </dgm:pt>
    <dgm:pt modelId="{EF792A28-4EAC-4C6B-8C5F-81EC773D0F93}" type="sibTrans" cxnId="{33E29EB5-EAFD-4DBF-A4DE-34D8AFB57520}">
      <dgm:prSet/>
      <dgm:spPr/>
      <dgm:t>
        <a:bodyPr/>
        <a:lstStyle/>
        <a:p>
          <a:endParaRPr lang="en-US"/>
        </a:p>
      </dgm:t>
    </dgm:pt>
    <dgm:pt modelId="{4CBAD7CF-590F-47B4-A3F8-6F6B6CDFEF20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Database Administrator</a:t>
          </a:r>
          <a:endParaRPr lang="en-US" sz="1400" b="1" dirty="0">
            <a:latin typeface="+mj-lt"/>
          </a:endParaRPr>
        </a:p>
      </dgm:t>
    </dgm:pt>
    <dgm:pt modelId="{5409336E-5667-441D-9486-ADD50782009A}" type="parTrans" cxnId="{A62A031E-93D0-42D3-85F5-991B2E3F0669}">
      <dgm:prSet/>
      <dgm:spPr/>
      <dgm:t>
        <a:bodyPr/>
        <a:lstStyle/>
        <a:p>
          <a:endParaRPr lang="en-US"/>
        </a:p>
      </dgm:t>
    </dgm:pt>
    <dgm:pt modelId="{FEFD6B0F-3882-42F8-874B-21D354D0DDF4}" type="sibTrans" cxnId="{A62A031E-93D0-42D3-85F5-991B2E3F0669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FFF2632C-A9E2-4D5E-AFCF-14505360DCAC}" type="pres">
      <dgm:prSet presAssocID="{7C94FC79-9CDE-49E3-AAA8-77E101733B88}" presName="composite" presStyleCnt="0"/>
      <dgm:spPr/>
    </dgm:pt>
    <dgm:pt modelId="{42A8F253-A094-4FF0-97C7-5926E6E46FD9}" type="pres">
      <dgm:prSet presAssocID="{7C94FC79-9CDE-49E3-AAA8-77E101733B88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F30680-BAA0-44D9-AC31-E64AD74D2079}" type="pres">
      <dgm:prSet presAssocID="{7C94FC79-9CDE-49E3-AAA8-77E101733B88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BA5C9-C9F0-44D7-BC4D-4A0ACC43D507}" type="pres">
      <dgm:prSet presAssocID="{7C94FC79-9CDE-49E3-AAA8-77E101733B88}" presName="BalanceSpacing" presStyleCnt="0"/>
      <dgm:spPr/>
    </dgm:pt>
    <dgm:pt modelId="{AE584FB1-4CA7-4056-8D4C-C8299D8ACCFB}" type="pres">
      <dgm:prSet presAssocID="{7C94FC79-9CDE-49E3-AAA8-77E101733B88}" presName="BalanceSpacing1" presStyleCnt="0"/>
      <dgm:spPr/>
    </dgm:pt>
    <dgm:pt modelId="{59E3287D-5C78-4426-ACDC-7BE51F10161F}" type="pres">
      <dgm:prSet presAssocID="{EADD7E14-94EB-4BD8-ACA9-3E8F0B0CD245}" presName="Accent1Text" presStyleLbl="node1" presStyleIdx="3" presStyleCnt="6"/>
      <dgm:spPr/>
      <dgm:t>
        <a:bodyPr/>
        <a:lstStyle/>
        <a:p>
          <a:endParaRPr lang="en-US"/>
        </a:p>
      </dgm:t>
    </dgm:pt>
    <dgm:pt modelId="{5C87DB41-0E8E-44DD-86C0-00538EFABBDA}" type="pres">
      <dgm:prSet presAssocID="{EADD7E14-94EB-4BD8-ACA9-3E8F0B0CD245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348B011B-B2E8-44A2-9EF7-008B4C79EF36}" type="presOf" srcId="{2BCAD1D0-486A-4742-A041-66E09212E7A2}" destId="{DC16FF33-C020-44F1-BA84-68FF610CC87D}" srcOrd="0" destOrd="0" presId="urn:microsoft.com/office/officeart/2008/layout/AlternatingHexagons"/>
    <dgm:cxn modelId="{782F3C34-3A5D-4C70-92C3-B72D587CA045}" type="presOf" srcId="{5AF03014-A61F-4278-BBCB-FB361E830932}" destId="{E16FC707-C16D-4C8E-9380-7A3517934864}" srcOrd="0" destOrd="0" presId="urn:microsoft.com/office/officeart/2008/layout/AlternatingHexagons"/>
    <dgm:cxn modelId="{78D60D9B-C1A9-4FF5-8D82-C22EF4ADBF48}" srcId="{7C94FC79-9CDE-49E3-AAA8-77E101733B88}" destId="{2007E934-1762-4B2C-9507-35B8746E0EBA}" srcOrd="0" destOrd="0" parTransId="{B01D34DE-83A2-40E5-9819-A5854ED8B2E1}" sibTransId="{43784EAD-8642-43E9-97C9-E28093BF98F1}"/>
    <dgm:cxn modelId="{33E29EB5-EAFD-4DBF-A4DE-34D8AFB57520}" srcId="{7C94FC79-9CDE-49E3-AAA8-77E101733B88}" destId="{BD3C7A1B-175F-497D-8654-8D4581BB0244}" srcOrd="1" destOrd="0" parTransId="{9EB4B164-76C7-402B-9FD1-A8A77902AB9D}" sibTransId="{EF792A28-4EAC-4C6B-8C5F-81EC773D0F93}"/>
    <dgm:cxn modelId="{5629A0A9-21A7-40C9-A17D-382E6176F426}" type="presOf" srcId="{9CC530F5-2A44-469C-B263-3B8C1715821F}" destId="{ADCC966D-6ACE-4475-BAE6-FF9395E4B2D3}" srcOrd="0" destOrd="1" presId="urn:microsoft.com/office/officeart/2008/layout/AlternatingHexagons"/>
    <dgm:cxn modelId="{C1D0A8CD-17FE-4AE5-997D-D0A3C1B10735}" type="presOf" srcId="{2007E934-1762-4B2C-9507-35B8746E0EBA}" destId="{21F30680-BAA0-44D9-AC31-E64AD74D2079}" srcOrd="0" destOrd="0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4684398A-3200-4DAD-BC31-03A739316E7E}" type="presOf" srcId="{8ECB8515-688A-4EDB-A814-D509580FD1EE}" destId="{EEB6799E-356E-4DA2-9F2D-FDBEDB6F9171}" srcOrd="0" destOrd="0" presId="urn:microsoft.com/office/officeart/2008/layout/AlternatingHexagons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03458591-C09A-4835-A5B4-11DDEF338E29}" srcId="{8ECB8515-688A-4EDB-A814-D509580FD1EE}" destId="{7C94FC79-9CDE-49E3-AAA8-77E101733B88}" srcOrd="1" destOrd="0" parTransId="{1AC41BEE-0D3D-4EE7-9F85-421646BA2E1C}" sibTransId="{EADD7E14-94EB-4BD8-ACA9-3E8F0B0CD245}"/>
    <dgm:cxn modelId="{5A25EF6E-9CC5-4DAA-9B4A-EE7089CF4DBC}" type="presOf" srcId="{4CBAD7CF-590F-47B4-A3F8-6F6B6CDFEF20}" destId="{21F30680-BAA0-44D9-AC31-E64AD74D2079}" srcOrd="0" destOrd="2" presId="urn:microsoft.com/office/officeart/2008/layout/AlternatingHexagons"/>
    <dgm:cxn modelId="{CB6EC41F-2AF1-4797-8564-BD070FF92FA9}" type="presOf" srcId="{7F8A049A-C052-4442-AE63-25D91AE39515}" destId="{ADCC966D-6ACE-4475-BAE6-FF9395E4B2D3}" srcOrd="0" destOrd="0" presId="urn:microsoft.com/office/officeart/2008/layout/AlternatingHexagons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98B9A8AD-72E8-4A33-858A-18A63EF6E3E1}" type="presOf" srcId="{29835F1E-46C2-4040-B989-F7A33C78D1AB}" destId="{20A863CE-5C40-4923-8444-F0DEA591FAC4}" srcOrd="0" destOrd="0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6E53FFBF-38E7-4334-8B95-A7C7846C7947}" type="presOf" srcId="{BD3C7A1B-175F-497D-8654-8D4581BB0244}" destId="{21F30680-BAA0-44D9-AC31-E64AD74D2079}" srcOrd="0" destOrd="1" presId="urn:microsoft.com/office/officeart/2008/layout/AlternatingHexagons"/>
    <dgm:cxn modelId="{5A600AEE-7281-4640-A774-5A787DEC98D1}" type="presOf" srcId="{0B5CF8EA-B8D4-4448-89FB-B4E75B80AAB6}" destId="{DC16FF33-C020-44F1-BA84-68FF610CC87D}" srcOrd="0" destOrd="1" presId="urn:microsoft.com/office/officeart/2008/layout/AlternatingHexagons"/>
    <dgm:cxn modelId="{FC60662D-750D-4DAA-8161-F8E9A6B2C72C}" type="presOf" srcId="{EB5681F9-DC77-4B89-9F36-FD42FBB6D8AF}" destId="{ADCC966D-6ACE-4475-BAE6-FF9395E4B2D3}" srcOrd="0" destOrd="2" presId="urn:microsoft.com/office/officeart/2008/layout/AlternatingHexagons"/>
    <dgm:cxn modelId="{A62A031E-93D0-42D3-85F5-991B2E3F0669}" srcId="{7C94FC79-9CDE-49E3-AAA8-77E101733B88}" destId="{4CBAD7CF-590F-47B4-A3F8-6F6B6CDFEF20}" srcOrd="2" destOrd="0" parTransId="{5409336E-5667-441D-9486-ADD50782009A}" sibTransId="{FEFD6B0F-3882-42F8-874B-21D354D0DDF4}"/>
    <dgm:cxn modelId="{48F7ADE3-6143-4AAF-B40F-5922C48B4F2E}" type="presOf" srcId="{EADD7E14-94EB-4BD8-ACA9-3E8F0B0CD245}" destId="{59E3287D-5C78-4426-ACDC-7BE51F10161F}" srcOrd="0" destOrd="0" presId="urn:microsoft.com/office/officeart/2008/layout/AlternatingHexagons"/>
    <dgm:cxn modelId="{C01CF151-56AF-4CE6-AC7E-04BA5A874CF3}" type="presOf" srcId="{7C94FC79-9CDE-49E3-AAA8-77E101733B88}" destId="{42A8F253-A094-4FF0-97C7-5926E6E46FD9}" srcOrd="0" destOrd="0" presId="urn:microsoft.com/office/officeart/2008/layout/AlternatingHexagons"/>
    <dgm:cxn modelId="{AA2F560F-F01F-4E29-8B42-71615F6DEF96}" type="presOf" srcId="{81996A67-0C8D-4B4D-AF86-658612829BC4}" destId="{D3981465-E086-4EB6-B683-5305BDAB301B}" srcOrd="0" destOrd="0" presId="urn:microsoft.com/office/officeart/2008/layout/AlternatingHexagons"/>
    <dgm:cxn modelId="{EE58F9DC-614E-42EC-A7CE-D27AB16ACF20}" type="presOf" srcId="{9BF156E0-B14C-4F8D-B843-84761EB2BE30}" destId="{6D08754B-BF19-486D-9F5D-1094F5ED9672}" srcOrd="0" destOrd="0" presId="urn:microsoft.com/office/officeart/2008/layout/AlternatingHexagons"/>
    <dgm:cxn modelId="{9CD6268A-1186-4EF8-AB0A-47C01FC58E62}" type="presParOf" srcId="{EEB6799E-356E-4DA2-9F2D-FDBEDB6F9171}" destId="{74C669FE-48C1-4455-850E-23765DF3BF71}" srcOrd="0" destOrd="0" presId="urn:microsoft.com/office/officeart/2008/layout/AlternatingHexagons"/>
    <dgm:cxn modelId="{64C7C506-B57F-43FB-966E-9CBA0225678E}" type="presParOf" srcId="{74C669FE-48C1-4455-850E-23765DF3BF71}" destId="{D3981465-E086-4EB6-B683-5305BDAB301B}" srcOrd="0" destOrd="0" presId="urn:microsoft.com/office/officeart/2008/layout/AlternatingHexagons"/>
    <dgm:cxn modelId="{F942D842-4678-4799-8C96-5D9BE9EB9F5F}" type="presParOf" srcId="{74C669FE-48C1-4455-850E-23765DF3BF71}" destId="{ADCC966D-6ACE-4475-BAE6-FF9395E4B2D3}" srcOrd="1" destOrd="0" presId="urn:microsoft.com/office/officeart/2008/layout/AlternatingHexagons"/>
    <dgm:cxn modelId="{40AF357C-D70D-4ADE-AC93-C4CBF61306F0}" type="presParOf" srcId="{74C669FE-48C1-4455-850E-23765DF3BF71}" destId="{6D2E573D-794C-493C-B96E-EE476B3C67B3}" srcOrd="2" destOrd="0" presId="urn:microsoft.com/office/officeart/2008/layout/AlternatingHexagons"/>
    <dgm:cxn modelId="{CDCF2963-8122-461A-9989-5E49245E4FDB}" type="presParOf" srcId="{74C669FE-48C1-4455-850E-23765DF3BF71}" destId="{CB5BE5E4-40D7-47B0-A124-F7A255202771}" srcOrd="3" destOrd="0" presId="urn:microsoft.com/office/officeart/2008/layout/AlternatingHexagons"/>
    <dgm:cxn modelId="{9F957669-0AD8-4F04-B06C-6A553231F6E3}" type="presParOf" srcId="{74C669FE-48C1-4455-850E-23765DF3BF71}" destId="{20A863CE-5C40-4923-8444-F0DEA591FAC4}" srcOrd="4" destOrd="0" presId="urn:microsoft.com/office/officeart/2008/layout/AlternatingHexagons"/>
    <dgm:cxn modelId="{74A1C7F4-F4B8-401C-9E74-B28AA28405E3}" type="presParOf" srcId="{EEB6799E-356E-4DA2-9F2D-FDBEDB6F9171}" destId="{82AF2224-A03E-4242-A83A-27C6C281EDF9}" srcOrd="1" destOrd="0" presId="urn:microsoft.com/office/officeart/2008/layout/AlternatingHexagons"/>
    <dgm:cxn modelId="{DACFA816-0D0B-4C6B-80A9-6A59461E034D}" type="presParOf" srcId="{EEB6799E-356E-4DA2-9F2D-FDBEDB6F9171}" destId="{FFF2632C-A9E2-4D5E-AFCF-14505360DCAC}" srcOrd="2" destOrd="0" presId="urn:microsoft.com/office/officeart/2008/layout/AlternatingHexagons"/>
    <dgm:cxn modelId="{6AE06143-1406-4D6A-82FE-D0DD9E7695EC}" type="presParOf" srcId="{FFF2632C-A9E2-4D5E-AFCF-14505360DCAC}" destId="{42A8F253-A094-4FF0-97C7-5926E6E46FD9}" srcOrd="0" destOrd="0" presId="urn:microsoft.com/office/officeart/2008/layout/AlternatingHexagons"/>
    <dgm:cxn modelId="{4F19D527-A85E-4917-BFEA-97358EC18BF2}" type="presParOf" srcId="{FFF2632C-A9E2-4D5E-AFCF-14505360DCAC}" destId="{21F30680-BAA0-44D9-AC31-E64AD74D2079}" srcOrd="1" destOrd="0" presId="urn:microsoft.com/office/officeart/2008/layout/AlternatingHexagons"/>
    <dgm:cxn modelId="{55BA3E28-A0E1-4884-A138-1E818178E0EA}" type="presParOf" srcId="{FFF2632C-A9E2-4D5E-AFCF-14505360DCAC}" destId="{668BA5C9-C9F0-44D7-BC4D-4A0ACC43D507}" srcOrd="2" destOrd="0" presId="urn:microsoft.com/office/officeart/2008/layout/AlternatingHexagons"/>
    <dgm:cxn modelId="{799FF79B-BB21-44AA-AD23-A96507D21226}" type="presParOf" srcId="{FFF2632C-A9E2-4D5E-AFCF-14505360DCAC}" destId="{AE584FB1-4CA7-4056-8D4C-C8299D8ACCFB}" srcOrd="3" destOrd="0" presId="urn:microsoft.com/office/officeart/2008/layout/AlternatingHexagons"/>
    <dgm:cxn modelId="{5503AC2D-980A-47FB-911F-C746736C8D14}" type="presParOf" srcId="{FFF2632C-A9E2-4D5E-AFCF-14505360DCAC}" destId="{59E3287D-5C78-4426-ACDC-7BE51F10161F}" srcOrd="4" destOrd="0" presId="urn:microsoft.com/office/officeart/2008/layout/AlternatingHexagons"/>
    <dgm:cxn modelId="{CCC9DBC8-EA50-49DC-B4DD-6C4FD5713321}" type="presParOf" srcId="{EEB6799E-356E-4DA2-9F2D-FDBEDB6F9171}" destId="{5C87DB41-0E8E-44DD-86C0-00538EFABBDA}" srcOrd="3" destOrd="0" presId="urn:microsoft.com/office/officeart/2008/layout/AlternatingHexagons"/>
    <dgm:cxn modelId="{4228CDB3-ECE0-4EF1-80A1-92D0FA5CB440}" type="presParOf" srcId="{EEB6799E-356E-4DA2-9F2D-FDBEDB6F9171}" destId="{59310E26-C0B8-4F13-934F-32415126F2DC}" srcOrd="4" destOrd="0" presId="urn:microsoft.com/office/officeart/2008/layout/AlternatingHexagons"/>
    <dgm:cxn modelId="{EC7E7B88-BB72-451F-9B15-63213237377E}" type="presParOf" srcId="{59310E26-C0B8-4F13-934F-32415126F2DC}" destId="{6D08754B-BF19-486D-9F5D-1094F5ED9672}" srcOrd="0" destOrd="0" presId="urn:microsoft.com/office/officeart/2008/layout/AlternatingHexagons"/>
    <dgm:cxn modelId="{E3004D59-644C-43F9-B116-92FD38617DCD}" type="presParOf" srcId="{59310E26-C0B8-4F13-934F-32415126F2DC}" destId="{DC16FF33-C020-44F1-BA84-68FF610CC87D}" srcOrd="1" destOrd="0" presId="urn:microsoft.com/office/officeart/2008/layout/AlternatingHexagons"/>
    <dgm:cxn modelId="{2C957DB7-4651-4044-A7D8-0D5361A7A616}" type="presParOf" srcId="{59310E26-C0B8-4F13-934F-32415126F2DC}" destId="{E46C0639-450B-4B91-8AFD-EB5AE9357925}" srcOrd="2" destOrd="0" presId="urn:microsoft.com/office/officeart/2008/layout/AlternatingHexagons"/>
    <dgm:cxn modelId="{C6F9024A-FC7A-4D53-8BAB-E19743F84D25}" type="presParOf" srcId="{59310E26-C0B8-4F13-934F-32415126F2DC}" destId="{7B3CF722-10FE-4BD5-A9F2-2C1E8219FBB8}" srcOrd="3" destOrd="0" presId="urn:microsoft.com/office/officeart/2008/layout/AlternatingHexagons"/>
    <dgm:cxn modelId="{70226F32-89CC-4152-96EC-ACE80E3D505E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0" dirty="0" err="1" smtClean="0"/>
            <a:t>Mendalami</a:t>
          </a:r>
          <a:r>
            <a:rPr lang="en-US" b="0" dirty="0" smtClean="0"/>
            <a:t> </a:t>
          </a:r>
          <a:r>
            <a:rPr lang="en-US" b="0" dirty="0" err="1" smtClean="0"/>
            <a:t>berbagai</a:t>
          </a:r>
          <a:r>
            <a:rPr lang="en-US" b="0" dirty="0" smtClean="0"/>
            <a:t> </a:t>
          </a:r>
          <a:r>
            <a:rPr lang="en-US" b="0" dirty="0" err="1" smtClean="0"/>
            <a:t>teknik</a:t>
          </a:r>
          <a:r>
            <a:rPr lang="en-US" b="0" dirty="0" smtClean="0"/>
            <a:t> </a:t>
          </a:r>
          <a:r>
            <a:rPr lang="en-US" b="0" dirty="0" err="1" smtClean="0"/>
            <a:t>kecerdasan</a:t>
          </a:r>
          <a:r>
            <a:rPr lang="en-US" b="0" dirty="0" smtClean="0"/>
            <a:t> </a:t>
          </a:r>
          <a:r>
            <a:rPr lang="en-US" b="0" dirty="0" err="1" smtClean="0"/>
            <a:t>komputer</a:t>
          </a:r>
          <a:r>
            <a:rPr lang="en-US" b="0" dirty="0" smtClean="0"/>
            <a:t> yang </a:t>
          </a:r>
          <a:r>
            <a:rPr lang="en-US" b="0" dirty="0" err="1" smtClean="0"/>
            <a:t>dapat</a:t>
          </a:r>
          <a:r>
            <a:rPr lang="en-US" b="0" dirty="0" smtClean="0"/>
            <a:t> </a:t>
          </a:r>
          <a:r>
            <a:rPr lang="en-US" b="0" dirty="0" err="1" smtClean="0"/>
            <a:t>diterapkan</a:t>
          </a:r>
          <a:r>
            <a:rPr lang="en-US" b="0" dirty="0" smtClean="0"/>
            <a:t> </a:t>
          </a:r>
          <a:r>
            <a:rPr lang="en-US" b="0" dirty="0" err="1" smtClean="0"/>
            <a:t>untuk</a:t>
          </a:r>
          <a:r>
            <a:rPr lang="en-US" b="0" dirty="0" smtClean="0"/>
            <a:t> </a:t>
          </a:r>
          <a:r>
            <a:rPr lang="en-US" b="0" dirty="0" err="1" smtClean="0"/>
            <a:t>memecahkan</a:t>
          </a:r>
          <a:r>
            <a:rPr lang="en-US" b="0" dirty="0" smtClean="0"/>
            <a:t> </a:t>
          </a:r>
          <a:r>
            <a:rPr lang="en-US" b="0" dirty="0" err="1" smtClean="0"/>
            <a:t>suatu</a:t>
          </a:r>
          <a:r>
            <a:rPr lang="en-US" b="0" dirty="0" smtClean="0"/>
            <a:t> </a:t>
          </a:r>
          <a:r>
            <a:rPr lang="en-US" b="0" dirty="0" err="1" smtClean="0"/>
            <a:t>permasalahan</a:t>
          </a:r>
          <a:endParaRPr lang="en-US" b="0" dirty="0"/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1F47F501-53D2-4BFF-B233-2BF1E2F7A91E}">
      <dgm:prSet/>
      <dgm:spPr/>
      <dgm:t>
        <a:bodyPr/>
        <a:lstStyle/>
        <a:p>
          <a:r>
            <a:rPr lang="en-US" b="0" dirty="0" err="1" smtClean="0"/>
            <a:t>Setelah</a:t>
          </a:r>
          <a:r>
            <a:rPr lang="en-US" b="0" dirty="0" smtClean="0"/>
            <a:t> </a:t>
          </a:r>
          <a:r>
            <a:rPr lang="en-US" b="0" dirty="0" err="1" smtClean="0"/>
            <a:t>menyelesaikan</a:t>
          </a:r>
          <a:r>
            <a:rPr lang="en-US" b="0" dirty="0" smtClean="0"/>
            <a:t> </a:t>
          </a:r>
          <a:r>
            <a:rPr lang="en-US" b="0" dirty="0" err="1" smtClean="0"/>
            <a:t>peminatan</a:t>
          </a:r>
          <a:r>
            <a:rPr lang="en-US" b="0" dirty="0" smtClean="0"/>
            <a:t> </a:t>
          </a:r>
          <a:r>
            <a:rPr lang="en-US" b="0" dirty="0" err="1" smtClean="0"/>
            <a:t>ini</a:t>
          </a:r>
          <a:r>
            <a:rPr lang="en-US" b="0" dirty="0" smtClean="0"/>
            <a:t> </a:t>
          </a:r>
          <a:r>
            <a:rPr lang="en-US" b="0" dirty="0" err="1" smtClean="0"/>
            <a:t>diharapkan</a:t>
          </a:r>
          <a:r>
            <a:rPr lang="en-US" b="0" dirty="0" smtClean="0"/>
            <a:t> </a:t>
          </a:r>
          <a:r>
            <a:rPr lang="en-US" b="0" dirty="0" err="1" smtClean="0"/>
            <a:t>mahasiswa</a:t>
          </a:r>
          <a:r>
            <a:rPr lang="en-US" b="0" dirty="0" smtClean="0"/>
            <a:t> </a:t>
          </a:r>
          <a:r>
            <a:rPr lang="en-US" b="0" dirty="0" err="1" smtClean="0"/>
            <a:t>mempunyai</a:t>
          </a:r>
          <a:r>
            <a:rPr lang="en-US" b="0" dirty="0" smtClean="0"/>
            <a:t> </a:t>
          </a:r>
          <a:r>
            <a:rPr lang="en-US" b="0" dirty="0" err="1" smtClean="0"/>
            <a:t>kemampuan</a:t>
          </a:r>
          <a:r>
            <a:rPr lang="en-US" b="0" dirty="0" smtClean="0"/>
            <a:t> </a:t>
          </a:r>
          <a:r>
            <a:rPr lang="en-US" b="0" dirty="0" err="1" smtClean="0"/>
            <a:t>dalam</a:t>
          </a:r>
          <a:r>
            <a:rPr lang="en-US" b="0" dirty="0" smtClean="0"/>
            <a:t> </a:t>
          </a:r>
          <a:r>
            <a:rPr lang="en-US" b="0" dirty="0" err="1" smtClean="0"/>
            <a:t>menerapkan</a:t>
          </a:r>
          <a:r>
            <a:rPr lang="en-US" b="0" dirty="0" smtClean="0"/>
            <a:t>  </a:t>
          </a:r>
          <a:r>
            <a:rPr lang="en-US" b="0" dirty="0" err="1" smtClean="0"/>
            <a:t>teknik</a:t>
          </a:r>
          <a:r>
            <a:rPr lang="en-US" b="0" dirty="0" smtClean="0"/>
            <a:t> </a:t>
          </a:r>
          <a:r>
            <a:rPr lang="en-US" b="0" dirty="0" err="1" smtClean="0"/>
            <a:t>kecerdasan</a:t>
          </a:r>
          <a:r>
            <a:rPr lang="en-US" b="0" dirty="0" smtClean="0"/>
            <a:t> </a:t>
          </a:r>
          <a:r>
            <a:rPr lang="en-US" b="0" dirty="0" err="1" smtClean="0"/>
            <a:t>untuk</a:t>
          </a:r>
          <a:r>
            <a:rPr lang="en-US" b="0" dirty="0" smtClean="0"/>
            <a:t> </a:t>
          </a:r>
          <a:r>
            <a:rPr lang="en-US" b="0" dirty="0" err="1" smtClean="0"/>
            <a:t>berbagi</a:t>
          </a:r>
          <a:r>
            <a:rPr lang="en-US" b="0" dirty="0" smtClean="0"/>
            <a:t> </a:t>
          </a:r>
          <a:r>
            <a:rPr lang="en-US" b="0" dirty="0" err="1" smtClean="0"/>
            <a:t>aplikasi</a:t>
          </a:r>
          <a:endParaRPr lang="en-US" b="0" dirty="0" smtClean="0"/>
        </a:p>
      </dgm:t>
    </dgm:pt>
    <dgm:pt modelId="{CD195DCC-D471-4717-A49D-9A7D1591B77B}" type="parTrans" cxnId="{FD6FAE50-820B-4599-A35C-417D303F7958}">
      <dgm:prSet/>
      <dgm:spPr/>
      <dgm:t>
        <a:bodyPr/>
        <a:lstStyle/>
        <a:p>
          <a:endParaRPr lang="en-US"/>
        </a:p>
      </dgm:t>
    </dgm:pt>
    <dgm:pt modelId="{8B463664-ECAC-4D1A-AF72-C2F9E4DA2431}" type="sibTrans" cxnId="{FD6FAE50-820B-4599-A35C-417D303F7958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C9DCDC1-F76B-4D49-AB89-80D88689499A}" type="pres">
      <dgm:prSet presAssocID="{1F47F501-53D2-4BFF-B233-2BF1E2F7A91E}" presName="compNode" presStyleCnt="0"/>
      <dgm:spPr/>
    </dgm:pt>
    <dgm:pt modelId="{01547AE1-9008-4A29-9EE5-9769608059AD}" type="pres">
      <dgm:prSet presAssocID="{1F47F501-53D2-4BFF-B233-2BF1E2F7A91E}" presName="bkgdShape" presStyleLbl="node1" presStyleIdx="1" presStyleCnt="2"/>
      <dgm:spPr/>
      <dgm:t>
        <a:bodyPr/>
        <a:lstStyle/>
        <a:p>
          <a:endParaRPr lang="en-US"/>
        </a:p>
      </dgm:t>
    </dgm:pt>
    <dgm:pt modelId="{36179B5E-D651-475A-A716-BC918C93A227}" type="pres">
      <dgm:prSet presAssocID="{1F47F501-53D2-4BFF-B233-2BF1E2F7A91E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7F75B-A5B2-4CEA-A4C6-72B7B4DF6B44}" type="pres">
      <dgm:prSet presAssocID="{1F47F501-53D2-4BFF-B233-2BF1E2F7A91E}" presName="invisiNode" presStyleLbl="node1" presStyleIdx="1" presStyleCnt="2"/>
      <dgm:spPr/>
    </dgm:pt>
    <dgm:pt modelId="{E0355A53-1A99-4E5F-A99D-6E0C8011CE09}" type="pres">
      <dgm:prSet presAssocID="{1F47F501-53D2-4BFF-B233-2BF1E2F7A91E}" presName="imagNode" presStyleLbl="fgImgPlace1" presStyleIdx="1" presStyleCnt="2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84E39DE0-6013-4314-813C-2D9B021C1E84}" type="presOf" srcId="{1F47F501-53D2-4BFF-B233-2BF1E2F7A91E}" destId="{01547AE1-9008-4A29-9EE5-9769608059AD}" srcOrd="0" destOrd="0" presId="urn:microsoft.com/office/officeart/2005/8/layout/hList7#4"/>
    <dgm:cxn modelId="{215BB463-3618-4462-B537-DD8C6BD4CCC5}" type="presOf" srcId="{62871B48-BE96-4E2A-8D99-8FBD8E640FEA}" destId="{C6073235-56B9-4B4B-897B-6C3896E92C19}" srcOrd="0" destOrd="0" presId="urn:microsoft.com/office/officeart/2005/8/layout/hList7#4"/>
    <dgm:cxn modelId="{4730EB20-61C5-4963-8896-BB9289C8C688}" type="presOf" srcId="{9270AA50-33C5-4563-AC48-B85D2F0DEED3}" destId="{7FD1FE59-067B-4AD3-A5EC-AD88A995D62D}" srcOrd="1" destOrd="0" presId="urn:microsoft.com/office/officeart/2005/8/layout/hList7#4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FD6FAE50-820B-4599-A35C-417D303F7958}" srcId="{9A13874E-B64F-4BAE-A280-5B405124AB59}" destId="{1F47F501-53D2-4BFF-B233-2BF1E2F7A91E}" srcOrd="1" destOrd="0" parTransId="{CD195DCC-D471-4717-A49D-9A7D1591B77B}" sibTransId="{8B463664-ECAC-4D1A-AF72-C2F9E4DA2431}"/>
    <dgm:cxn modelId="{0FD32160-902C-4E0E-A7DD-87844CBAB6F2}" type="presOf" srcId="{1F47F501-53D2-4BFF-B233-2BF1E2F7A91E}" destId="{36179B5E-D651-475A-A716-BC918C93A227}" srcOrd="1" destOrd="0" presId="urn:microsoft.com/office/officeart/2005/8/layout/hList7#4"/>
    <dgm:cxn modelId="{E3D5CF44-E260-4FF2-91ED-217484F99BDC}" type="presOf" srcId="{9A13874E-B64F-4BAE-A280-5B405124AB59}" destId="{0F922BE1-9F30-4C74-B551-A10D256328F4}" srcOrd="0" destOrd="0" presId="urn:microsoft.com/office/officeart/2005/8/layout/hList7#4"/>
    <dgm:cxn modelId="{8ABE7886-A8A3-4298-9529-A43830C84DA7}" type="presOf" srcId="{9270AA50-33C5-4563-AC48-B85D2F0DEED3}" destId="{B421DB1F-8AAD-4702-92D7-3265FBD7EE52}" srcOrd="0" destOrd="0" presId="urn:microsoft.com/office/officeart/2005/8/layout/hList7#4"/>
    <dgm:cxn modelId="{32C69E08-7ABF-4F0E-93B9-C0EFC80D1DFB}" type="presParOf" srcId="{0F922BE1-9F30-4C74-B551-A10D256328F4}" destId="{A9ABD817-75EE-4B8E-AD3A-3657F0B019E9}" srcOrd="0" destOrd="0" presId="urn:microsoft.com/office/officeart/2005/8/layout/hList7#4"/>
    <dgm:cxn modelId="{7CDD3424-3954-493C-BBF0-CD5E7491855B}" type="presParOf" srcId="{0F922BE1-9F30-4C74-B551-A10D256328F4}" destId="{7B3CF53E-12FB-47E1-A6D9-6E1E15B63431}" srcOrd="1" destOrd="0" presId="urn:microsoft.com/office/officeart/2005/8/layout/hList7#4"/>
    <dgm:cxn modelId="{DC2A96E8-1248-407E-A9AA-08AE8DD23B8C}" type="presParOf" srcId="{7B3CF53E-12FB-47E1-A6D9-6E1E15B63431}" destId="{18F591AB-65F8-4B9F-A31C-C434DA5B030A}" srcOrd="0" destOrd="0" presId="urn:microsoft.com/office/officeart/2005/8/layout/hList7#4"/>
    <dgm:cxn modelId="{E7849264-2645-4E58-B30B-A8362387FB1F}" type="presParOf" srcId="{18F591AB-65F8-4B9F-A31C-C434DA5B030A}" destId="{B421DB1F-8AAD-4702-92D7-3265FBD7EE52}" srcOrd="0" destOrd="0" presId="urn:microsoft.com/office/officeart/2005/8/layout/hList7#4"/>
    <dgm:cxn modelId="{C6A9C445-39D1-468A-AB10-89D97B4B689A}" type="presParOf" srcId="{18F591AB-65F8-4B9F-A31C-C434DA5B030A}" destId="{7FD1FE59-067B-4AD3-A5EC-AD88A995D62D}" srcOrd="1" destOrd="0" presId="urn:microsoft.com/office/officeart/2005/8/layout/hList7#4"/>
    <dgm:cxn modelId="{A9901F4A-6635-4EEA-AAC5-1D20C6E328E6}" type="presParOf" srcId="{18F591AB-65F8-4B9F-A31C-C434DA5B030A}" destId="{EBF2A275-9F33-4939-9FA1-69B0A9777668}" srcOrd="2" destOrd="0" presId="urn:microsoft.com/office/officeart/2005/8/layout/hList7#4"/>
    <dgm:cxn modelId="{3B73E819-F6A4-4BE0-A75C-D38B98241DCA}" type="presParOf" srcId="{18F591AB-65F8-4B9F-A31C-C434DA5B030A}" destId="{64AB37DD-A83A-4C9F-B724-9811BA4DD28A}" srcOrd="3" destOrd="0" presId="urn:microsoft.com/office/officeart/2005/8/layout/hList7#4"/>
    <dgm:cxn modelId="{D4AE57A1-E1D9-4AD3-8CC1-B593C4A6BB4D}" type="presParOf" srcId="{7B3CF53E-12FB-47E1-A6D9-6E1E15B63431}" destId="{C6073235-56B9-4B4B-897B-6C3896E92C19}" srcOrd="1" destOrd="0" presId="urn:microsoft.com/office/officeart/2005/8/layout/hList7#4"/>
    <dgm:cxn modelId="{581F00BE-2A94-4F9D-A0E1-984441E03AD1}" type="presParOf" srcId="{7B3CF53E-12FB-47E1-A6D9-6E1E15B63431}" destId="{5C9DCDC1-F76B-4D49-AB89-80D88689499A}" srcOrd="2" destOrd="0" presId="urn:microsoft.com/office/officeart/2005/8/layout/hList7#4"/>
    <dgm:cxn modelId="{4F98E9F1-DB7F-4F3F-B626-D111D1188419}" type="presParOf" srcId="{5C9DCDC1-F76B-4D49-AB89-80D88689499A}" destId="{01547AE1-9008-4A29-9EE5-9769608059AD}" srcOrd="0" destOrd="0" presId="urn:microsoft.com/office/officeart/2005/8/layout/hList7#4"/>
    <dgm:cxn modelId="{E84759A2-09D3-4060-886B-A40BE1F62074}" type="presParOf" srcId="{5C9DCDC1-F76B-4D49-AB89-80D88689499A}" destId="{36179B5E-D651-475A-A716-BC918C93A227}" srcOrd="1" destOrd="0" presId="urn:microsoft.com/office/officeart/2005/8/layout/hList7#4"/>
    <dgm:cxn modelId="{DA1838AB-F257-4574-A7DE-196D133C6D99}" type="presParOf" srcId="{5C9DCDC1-F76B-4D49-AB89-80D88689499A}" destId="{53D7F75B-A5B2-4CEA-A4C6-72B7B4DF6B44}" srcOrd="2" destOrd="0" presId="urn:microsoft.com/office/officeart/2005/8/layout/hList7#4"/>
    <dgm:cxn modelId="{08E2A5C0-6955-47D3-B641-D6541CB50C6A}" type="presParOf" srcId="{5C9DCDC1-F76B-4D49-AB89-80D88689499A}" destId="{E0355A53-1A99-4E5F-A99D-6E0C8011CE09}" srcOrd="3" destOrd="0" presId="urn:microsoft.com/office/officeart/2005/8/layout/hList7#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3#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algn="just"/>
          <a:r>
            <a:rPr lang="en-US" sz="1800" dirty="0" err="1" smtClean="0">
              <a:latin typeface="+mj-lt"/>
            </a:rPr>
            <a:t>Prasyarat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Peminatan</a:t>
          </a:r>
          <a:r>
            <a:rPr lang="en-US" sz="1800" dirty="0" smtClean="0">
              <a:latin typeface="+mj-lt"/>
            </a:rPr>
            <a:t>:</a:t>
          </a:r>
        </a:p>
        <a:p>
          <a:pPr algn="just"/>
          <a:r>
            <a:rPr lang="en-US" sz="1800" dirty="0" smtClean="0">
              <a:latin typeface="+mj-lt"/>
            </a:rPr>
            <a:t>Grade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kuliah</a:t>
          </a:r>
          <a:r>
            <a:rPr lang="en-US" sz="1800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Intelegensia</a:t>
          </a:r>
          <a:r>
            <a:rPr lang="en-US" sz="1800" b="1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Semu</a:t>
          </a:r>
          <a:r>
            <a:rPr lang="en-US" sz="1800" b="1" dirty="0" smtClean="0">
              <a:latin typeface="+mj-lt"/>
            </a:rPr>
            <a:t> </a:t>
          </a:r>
          <a:r>
            <a:rPr lang="en-US" sz="1800" dirty="0" smtClean="0">
              <a:latin typeface="+mj-lt"/>
            </a:rPr>
            <a:t>minimal B, </a:t>
          </a:r>
          <a:r>
            <a:rPr lang="en-US" sz="1800" dirty="0" err="1" smtClean="0">
              <a:latin typeface="+mj-lt"/>
            </a:rPr>
            <a:t>jika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melebihi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kapasitas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matakuliah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tersebut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diranking</a:t>
          </a:r>
          <a:r>
            <a:rPr lang="en-US" sz="1800" dirty="0" smtClean="0">
              <a:latin typeface="+mj-lt"/>
            </a:rPr>
            <a:t>. </a:t>
          </a: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1BF5AC87-482B-44F3-BFEB-8986B36707B6}">
      <dgm:prSet custT="1"/>
      <dgm:spPr/>
      <dgm:t>
        <a:bodyPr/>
        <a:lstStyle/>
        <a:p>
          <a:pPr algn="just" rtl="0"/>
          <a:r>
            <a:rPr lang="en-US" sz="1600" b="1" dirty="0" smtClean="0">
              <a:latin typeface="+mj-lt"/>
            </a:rPr>
            <a:t>MATA KULIAH:</a:t>
          </a:r>
          <a:endParaRPr lang="en-US" sz="1600" b="1" dirty="0">
            <a:latin typeface="+mj-lt"/>
          </a:endParaRPr>
        </a:p>
      </dgm:t>
    </dgm:pt>
    <dgm:pt modelId="{C22C9F73-3A93-4589-B2D7-3CC1C777654D}" type="parTrans" cxnId="{29DBA462-F6EB-4466-A60C-B865EDEAC8CD}">
      <dgm:prSet/>
      <dgm:spPr/>
      <dgm:t>
        <a:bodyPr/>
        <a:lstStyle/>
        <a:p>
          <a:endParaRPr lang="en-US"/>
        </a:p>
      </dgm:t>
    </dgm:pt>
    <dgm:pt modelId="{46FCEEAA-0CE7-408F-B2C8-2F3806949037}" type="sibTrans" cxnId="{29DBA462-F6EB-4466-A60C-B865EDEAC8CD}">
      <dgm:prSet/>
      <dgm:spPr/>
      <dgm:t>
        <a:bodyPr/>
        <a:lstStyle/>
        <a:p>
          <a:endParaRPr lang="en-US"/>
        </a:p>
      </dgm:t>
    </dgm:pt>
    <dgm:pt modelId="{53AC4D50-C253-479F-95DD-CA3AA18B7AF0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Expert Systems</a:t>
          </a:r>
          <a:endParaRPr lang="en-US" sz="1600" dirty="0">
            <a:latin typeface="+mj-lt"/>
          </a:endParaRPr>
        </a:p>
      </dgm:t>
    </dgm:pt>
    <dgm:pt modelId="{520838B6-41F4-4E33-9BC9-50F03976E83F}" type="parTrans" cxnId="{96CAA963-ADE9-4EA5-AF38-05A2B29C890C}">
      <dgm:prSet/>
      <dgm:spPr/>
      <dgm:t>
        <a:bodyPr/>
        <a:lstStyle/>
        <a:p>
          <a:endParaRPr lang="en-US"/>
        </a:p>
      </dgm:t>
    </dgm:pt>
    <dgm:pt modelId="{DBFEDF1C-FED0-4FF1-827E-EF764169CCBC}" type="sibTrans" cxnId="{96CAA963-ADE9-4EA5-AF38-05A2B29C890C}">
      <dgm:prSet/>
      <dgm:spPr/>
      <dgm:t>
        <a:bodyPr/>
        <a:lstStyle/>
        <a:p>
          <a:endParaRPr lang="en-US"/>
        </a:p>
      </dgm:t>
    </dgm:pt>
    <dgm:pt modelId="{47A1E5C8-1C21-47D2-A3FE-1EA01DB5B94B}">
      <dgm:prSet custT="1"/>
      <dgm:spPr/>
      <dgm:t>
        <a:bodyPr/>
        <a:lstStyle/>
        <a:p>
          <a:pPr algn="just"/>
          <a:r>
            <a:rPr lang="en-US" sz="1600" b="1" dirty="0" smtClean="0">
              <a:latin typeface="+mj-lt"/>
            </a:rPr>
            <a:t>TOPIK SKRIPSI:</a:t>
          </a:r>
          <a:endParaRPr lang="en-US" sz="1600" b="1" dirty="0">
            <a:latin typeface="+mj-lt"/>
          </a:endParaRPr>
        </a:p>
      </dgm:t>
    </dgm:pt>
    <dgm:pt modelId="{0B54A50A-4711-4608-BED3-405E13D197E7}" type="parTrans" cxnId="{3C9D9820-9951-4174-8A22-6832E418E64B}">
      <dgm:prSet/>
      <dgm:spPr/>
      <dgm:t>
        <a:bodyPr/>
        <a:lstStyle/>
        <a:p>
          <a:endParaRPr lang="en-US"/>
        </a:p>
      </dgm:t>
    </dgm:pt>
    <dgm:pt modelId="{19A11200-3732-41F7-A7C1-694FCA33E6C5}" type="sibTrans" cxnId="{3C9D9820-9951-4174-8A22-6832E418E64B}">
      <dgm:prSet/>
      <dgm:spPr/>
      <dgm:t>
        <a:bodyPr/>
        <a:lstStyle/>
        <a:p>
          <a:endParaRPr lang="en-US"/>
        </a:p>
      </dgm:t>
    </dgm:pt>
    <dgm:pt modelId="{A1C9C308-B458-4A89-B7C3-4860BA958FBD}">
      <dgm:prSet custT="1"/>
      <dgm:spPr/>
      <dgm:t>
        <a:bodyPr/>
        <a:lstStyle/>
        <a:p>
          <a:pPr algn="just"/>
          <a:r>
            <a:rPr lang="en-US" sz="1600" smtClean="0">
              <a:latin typeface="+mj-lt"/>
            </a:rPr>
            <a:t>Aplikasi Expert Systems</a:t>
          </a:r>
          <a:endParaRPr lang="en-US" sz="1600" dirty="0">
            <a:latin typeface="+mj-lt"/>
          </a:endParaRPr>
        </a:p>
      </dgm:t>
    </dgm:pt>
    <dgm:pt modelId="{49EAAAF6-A046-464E-87B9-2DA5BC644949}" type="parTrans" cxnId="{D20FA529-6C82-40CE-9294-8736ABE697C4}">
      <dgm:prSet/>
      <dgm:spPr/>
      <dgm:t>
        <a:bodyPr/>
        <a:lstStyle/>
        <a:p>
          <a:endParaRPr lang="en-US"/>
        </a:p>
      </dgm:t>
    </dgm:pt>
    <dgm:pt modelId="{A13F7BF4-3009-4EF7-9B0B-9135E4B32429}" type="sibTrans" cxnId="{D20FA529-6C82-40CE-9294-8736ABE697C4}">
      <dgm:prSet/>
      <dgm:spPr/>
      <dgm:t>
        <a:bodyPr/>
        <a:lstStyle/>
        <a:p>
          <a:endParaRPr lang="en-US"/>
        </a:p>
      </dgm:t>
    </dgm:pt>
    <dgm:pt modelId="{A318E3FD-3749-4BCA-9FC8-F0117B13E044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Neuro Computing</a:t>
          </a:r>
        </a:p>
      </dgm:t>
    </dgm:pt>
    <dgm:pt modelId="{D3EE6165-1F9A-4B19-8380-C557C1750CA9}" type="parTrans" cxnId="{6EB81D84-594F-4E85-B699-D5B637F51A03}">
      <dgm:prSet/>
      <dgm:spPr/>
      <dgm:t>
        <a:bodyPr/>
        <a:lstStyle/>
        <a:p>
          <a:endParaRPr lang="en-US"/>
        </a:p>
      </dgm:t>
    </dgm:pt>
    <dgm:pt modelId="{B622B62F-9228-48A7-823D-14FE742458D3}" type="sibTrans" cxnId="{6EB81D84-594F-4E85-B699-D5B637F51A03}">
      <dgm:prSet/>
      <dgm:spPr/>
      <dgm:t>
        <a:bodyPr/>
        <a:lstStyle/>
        <a:p>
          <a:endParaRPr lang="en-US"/>
        </a:p>
      </dgm:t>
    </dgm:pt>
    <dgm:pt modelId="{224E4C51-DD07-40BE-BD76-31664381E907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Computer Vision</a:t>
          </a:r>
        </a:p>
      </dgm:t>
    </dgm:pt>
    <dgm:pt modelId="{4EA38E2A-B1C5-455B-9076-3B306F1C70F3}" type="parTrans" cxnId="{BFA6E1DA-ED7A-4B45-A310-F15AC636709B}">
      <dgm:prSet/>
      <dgm:spPr/>
      <dgm:t>
        <a:bodyPr/>
        <a:lstStyle/>
        <a:p>
          <a:endParaRPr lang="en-US"/>
        </a:p>
      </dgm:t>
    </dgm:pt>
    <dgm:pt modelId="{3F42CC73-69F7-4E0F-8CA2-ECC64EB8B34F}" type="sibTrans" cxnId="{BFA6E1DA-ED7A-4B45-A310-F15AC636709B}">
      <dgm:prSet/>
      <dgm:spPr/>
      <dgm:t>
        <a:bodyPr/>
        <a:lstStyle/>
        <a:p>
          <a:endParaRPr lang="en-US"/>
        </a:p>
      </dgm:t>
    </dgm:pt>
    <dgm:pt modelId="{30CE28FA-8CC0-44CF-BC0E-80CBFF07DAC8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Current Popular IT 3 (Fuzzy Logic)</a:t>
          </a:r>
        </a:p>
      </dgm:t>
    </dgm:pt>
    <dgm:pt modelId="{7AE176FE-3E2A-4C8A-AE1C-D07D86B67C26}" type="parTrans" cxnId="{050DEC5F-60CD-40DC-8E63-561A4C70347F}">
      <dgm:prSet/>
      <dgm:spPr/>
      <dgm:t>
        <a:bodyPr/>
        <a:lstStyle/>
        <a:p>
          <a:endParaRPr lang="en-US"/>
        </a:p>
      </dgm:t>
    </dgm:pt>
    <dgm:pt modelId="{085286FB-B7B3-4FB3-89E5-ECF2EE099A72}" type="sibTrans" cxnId="{050DEC5F-60CD-40DC-8E63-561A4C70347F}">
      <dgm:prSet/>
      <dgm:spPr/>
      <dgm:t>
        <a:bodyPr/>
        <a:lstStyle/>
        <a:p>
          <a:endParaRPr lang="en-US"/>
        </a:p>
      </dgm:t>
    </dgm:pt>
    <dgm:pt modelId="{4E9303FC-15AA-42B7-89D1-0ABCAABD4BCA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Aplikasi Neuro Computing</a:t>
          </a:r>
        </a:p>
      </dgm:t>
    </dgm:pt>
    <dgm:pt modelId="{51CEA375-5C33-4EFE-A051-BA494D20330B}" type="parTrans" cxnId="{8FABE1B0-BB60-4494-9C61-945B02A22AAF}">
      <dgm:prSet/>
      <dgm:spPr/>
      <dgm:t>
        <a:bodyPr/>
        <a:lstStyle/>
        <a:p>
          <a:endParaRPr lang="en-US"/>
        </a:p>
      </dgm:t>
    </dgm:pt>
    <dgm:pt modelId="{4D0146C9-AC0C-4B16-A7E1-D334B4641BA6}" type="sibTrans" cxnId="{8FABE1B0-BB60-4494-9C61-945B02A22AAF}">
      <dgm:prSet/>
      <dgm:spPr/>
      <dgm:t>
        <a:bodyPr/>
        <a:lstStyle/>
        <a:p>
          <a:endParaRPr lang="en-US"/>
        </a:p>
      </dgm:t>
    </dgm:pt>
    <dgm:pt modelId="{765CDEB6-8398-4DB5-AF71-F77B1BBBD0CB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Aplikasi Computer Vision</a:t>
          </a:r>
        </a:p>
      </dgm:t>
    </dgm:pt>
    <dgm:pt modelId="{2CF6EC03-619F-41C1-B67E-60C396BCA4C2}" type="parTrans" cxnId="{5A34DAFE-0DB2-4968-9B74-C16E786051AD}">
      <dgm:prSet/>
      <dgm:spPr/>
      <dgm:t>
        <a:bodyPr/>
        <a:lstStyle/>
        <a:p>
          <a:endParaRPr lang="en-US"/>
        </a:p>
      </dgm:t>
    </dgm:pt>
    <dgm:pt modelId="{61FA4B4E-37F0-4712-8DB7-EB841FC7CF23}" type="sibTrans" cxnId="{5A34DAFE-0DB2-4968-9B74-C16E786051AD}">
      <dgm:prSet/>
      <dgm:spPr/>
      <dgm:t>
        <a:bodyPr/>
        <a:lstStyle/>
        <a:p>
          <a:endParaRPr lang="en-US"/>
        </a:p>
      </dgm:t>
    </dgm:pt>
    <dgm:pt modelId="{9445721F-EB9C-41BA-99DF-90E9C1185597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Aplikasi Natural Language</a:t>
          </a:r>
        </a:p>
      </dgm:t>
    </dgm:pt>
    <dgm:pt modelId="{67E9FD87-A8C4-4ECD-9C5C-1B5116E68834}" type="parTrans" cxnId="{81B6835A-43A0-4944-B4C6-F668F5D2164C}">
      <dgm:prSet/>
      <dgm:spPr/>
      <dgm:t>
        <a:bodyPr/>
        <a:lstStyle/>
        <a:p>
          <a:endParaRPr lang="en-US"/>
        </a:p>
      </dgm:t>
    </dgm:pt>
    <dgm:pt modelId="{B83A7FAE-C54E-4F64-8617-4C4E4442ACDB}" type="sibTrans" cxnId="{81B6835A-43A0-4944-B4C6-F668F5D2164C}">
      <dgm:prSet/>
      <dgm:spPr/>
      <dgm:t>
        <a:bodyPr/>
        <a:lstStyle/>
        <a:p>
          <a:endParaRPr lang="en-US"/>
        </a:p>
      </dgm:t>
    </dgm:pt>
    <dgm:pt modelId="{1F98CF61-6ACF-4E4B-B498-7841F06055F8}">
      <dgm:prSet custT="1"/>
      <dgm:spPr/>
      <dgm:t>
        <a:bodyPr/>
        <a:lstStyle/>
        <a:p>
          <a:endParaRPr lang="en-US" sz="1600" dirty="0" err="1" smtClean="0">
            <a:latin typeface="+mj-lt"/>
          </a:endParaRPr>
        </a:p>
      </dgm:t>
    </dgm:pt>
    <dgm:pt modelId="{75C037A2-BDA4-4002-A53B-5A5D47A1A6B5}" type="parTrans" cxnId="{B2925A06-EFFA-48C6-9FC7-3373D1489D15}">
      <dgm:prSet/>
      <dgm:spPr/>
      <dgm:t>
        <a:bodyPr/>
        <a:lstStyle/>
        <a:p>
          <a:endParaRPr lang="en-US"/>
        </a:p>
      </dgm:t>
    </dgm:pt>
    <dgm:pt modelId="{92F9B267-C5E9-42DD-A015-05586BB57B03}" type="sibTrans" cxnId="{B2925A06-EFFA-48C6-9FC7-3373D1489D15}">
      <dgm:prSet/>
      <dgm:spPr/>
      <dgm:t>
        <a:bodyPr/>
        <a:lstStyle/>
        <a:p>
          <a:endParaRPr lang="en-US"/>
        </a:p>
      </dgm:t>
    </dgm:pt>
    <dgm:pt modelId="{7BBD1E97-7DB8-4087-B3A0-C2ED5D8086F7}" type="pres">
      <dgm:prSet presAssocID="{8ECB8515-688A-4EDB-A814-D509580FD1E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9485B9-CF51-416F-89C6-54393EA33C73}" type="pres">
      <dgm:prSet presAssocID="{57041EC2-8EB7-48B2-BBAB-EDD1AA6A7991}" presName="composite" presStyleCnt="0"/>
      <dgm:spPr/>
    </dgm:pt>
    <dgm:pt modelId="{ACFD8C11-AD49-4951-BD2E-F5BBA6686A85}" type="pres">
      <dgm:prSet presAssocID="{57041EC2-8EB7-48B2-BBAB-EDD1AA6A7991}" presName="imgShp" presStyleLbl="fgImgPlac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0FEC10-8CE1-4DF8-93C5-9B24D7558BAD}" type="pres">
      <dgm:prSet presAssocID="{57041EC2-8EB7-48B2-BBAB-EDD1AA6A799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50A8E-61CA-4AF4-B6F8-52A2AE27267A}" type="pres">
      <dgm:prSet presAssocID="{1EB6D401-6528-4E9D-A4CC-3D44BD2E0EB8}" presName="spacing" presStyleCnt="0"/>
      <dgm:spPr/>
    </dgm:pt>
    <dgm:pt modelId="{5549B4E7-995D-4B9B-817F-267B6F7C7C28}" type="pres">
      <dgm:prSet presAssocID="{1BF5AC87-482B-44F3-BFEB-8986B36707B6}" presName="composite" presStyleCnt="0"/>
      <dgm:spPr/>
    </dgm:pt>
    <dgm:pt modelId="{B4964F51-73F3-46C0-892A-520F22A511D9}" type="pres">
      <dgm:prSet presAssocID="{1BF5AC87-482B-44F3-BFEB-8986B36707B6}" presName="imgShp" presStyleLbl="fgImgPlace1" presStyleIdx="1" presStyleCnt="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6DE299F-5BD5-4393-8833-D79CA8DB3811}" type="pres">
      <dgm:prSet presAssocID="{1BF5AC87-482B-44F3-BFEB-8986B36707B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B51E6-B913-48CD-927F-9545155EE0FF}" type="pres">
      <dgm:prSet presAssocID="{46FCEEAA-0CE7-408F-B2C8-2F3806949037}" presName="spacing" presStyleCnt="0"/>
      <dgm:spPr/>
    </dgm:pt>
    <dgm:pt modelId="{7D710323-93A2-4B6B-9B70-4B8F932CA2CA}" type="pres">
      <dgm:prSet presAssocID="{47A1E5C8-1C21-47D2-A3FE-1EA01DB5B94B}" presName="composite" presStyleCnt="0"/>
      <dgm:spPr/>
    </dgm:pt>
    <dgm:pt modelId="{67C55E7E-55CB-4A7B-A655-6CAD31606EF9}" type="pres">
      <dgm:prSet presAssocID="{47A1E5C8-1C21-47D2-A3FE-1EA01DB5B94B}" presName="imgShp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E7F7F0-681A-43BA-A5CA-1B578DBA9214}" type="pres">
      <dgm:prSet presAssocID="{47A1E5C8-1C21-47D2-A3FE-1EA01DB5B94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B81D84-594F-4E85-B699-D5B637F51A03}" srcId="{1BF5AC87-482B-44F3-BFEB-8986B36707B6}" destId="{A318E3FD-3749-4BCA-9FC8-F0117B13E044}" srcOrd="1" destOrd="0" parTransId="{D3EE6165-1F9A-4B19-8380-C557C1750CA9}" sibTransId="{B622B62F-9228-48A7-823D-14FE742458D3}"/>
    <dgm:cxn modelId="{46923E8F-4802-40E5-B46E-BADDA5E58A47}" type="presOf" srcId="{1F98CF61-6ACF-4E4B-B498-7841F06055F8}" destId="{54E7F7F0-681A-43BA-A5CA-1B578DBA9214}" srcOrd="0" destOrd="5" presId="urn:microsoft.com/office/officeart/2005/8/layout/vList3#3"/>
    <dgm:cxn modelId="{62EDD454-3D97-4A02-B30D-16E1ED3372C1}" type="presOf" srcId="{53AC4D50-C253-479F-95DD-CA3AA18B7AF0}" destId="{76DE299F-5BD5-4393-8833-D79CA8DB3811}" srcOrd="0" destOrd="1" presId="urn:microsoft.com/office/officeart/2005/8/layout/vList3#3"/>
    <dgm:cxn modelId="{8FABE1B0-BB60-4494-9C61-945B02A22AAF}" srcId="{47A1E5C8-1C21-47D2-A3FE-1EA01DB5B94B}" destId="{4E9303FC-15AA-42B7-89D1-0ABCAABD4BCA}" srcOrd="1" destOrd="0" parTransId="{51CEA375-5C33-4EFE-A051-BA494D20330B}" sibTransId="{4D0146C9-AC0C-4B16-A7E1-D334B4641BA6}"/>
    <dgm:cxn modelId="{6CC7A373-DDE9-41AD-947E-5E413611EE77}" type="presOf" srcId="{47A1E5C8-1C21-47D2-A3FE-1EA01DB5B94B}" destId="{54E7F7F0-681A-43BA-A5CA-1B578DBA9214}" srcOrd="0" destOrd="0" presId="urn:microsoft.com/office/officeart/2005/8/layout/vList3#3"/>
    <dgm:cxn modelId="{19906F7E-79B8-463D-8AEA-81BF14F355BD}" type="presOf" srcId="{30CE28FA-8CC0-44CF-BC0E-80CBFF07DAC8}" destId="{76DE299F-5BD5-4393-8833-D79CA8DB3811}" srcOrd="0" destOrd="4" presId="urn:microsoft.com/office/officeart/2005/8/layout/vList3#3"/>
    <dgm:cxn modelId="{3C9D9820-9951-4174-8A22-6832E418E64B}" srcId="{8ECB8515-688A-4EDB-A814-D509580FD1EE}" destId="{47A1E5C8-1C21-47D2-A3FE-1EA01DB5B94B}" srcOrd="2" destOrd="0" parTransId="{0B54A50A-4711-4608-BED3-405E13D197E7}" sibTransId="{19A11200-3732-41F7-A7C1-694FCA33E6C5}"/>
    <dgm:cxn modelId="{EFEF3A24-56FA-4F09-BE12-51B95442D646}" type="presOf" srcId="{A318E3FD-3749-4BCA-9FC8-F0117B13E044}" destId="{76DE299F-5BD5-4393-8833-D79CA8DB3811}" srcOrd="0" destOrd="2" presId="urn:microsoft.com/office/officeart/2005/8/layout/vList3#3"/>
    <dgm:cxn modelId="{5A34DAFE-0DB2-4968-9B74-C16E786051AD}" srcId="{47A1E5C8-1C21-47D2-A3FE-1EA01DB5B94B}" destId="{765CDEB6-8398-4DB5-AF71-F77B1BBBD0CB}" srcOrd="2" destOrd="0" parTransId="{2CF6EC03-619F-41C1-B67E-60C396BCA4C2}" sibTransId="{61FA4B4E-37F0-4712-8DB7-EB841FC7CF23}"/>
    <dgm:cxn modelId="{81B6835A-43A0-4944-B4C6-F668F5D2164C}" srcId="{47A1E5C8-1C21-47D2-A3FE-1EA01DB5B94B}" destId="{9445721F-EB9C-41BA-99DF-90E9C1185597}" srcOrd="3" destOrd="0" parTransId="{67E9FD87-A8C4-4ECD-9C5C-1B5116E68834}" sibTransId="{B83A7FAE-C54E-4F64-8617-4C4E4442ACDB}"/>
    <dgm:cxn modelId="{538CB896-FEAA-4275-B7FF-54A7C62E4AAA}" type="presOf" srcId="{9445721F-EB9C-41BA-99DF-90E9C1185597}" destId="{54E7F7F0-681A-43BA-A5CA-1B578DBA9214}" srcOrd="0" destOrd="4" presId="urn:microsoft.com/office/officeart/2005/8/layout/vList3#3"/>
    <dgm:cxn modelId="{F7137B1D-D0E3-4C96-A338-C76BDD9B4837}" type="presOf" srcId="{4E9303FC-15AA-42B7-89D1-0ABCAABD4BCA}" destId="{54E7F7F0-681A-43BA-A5CA-1B578DBA9214}" srcOrd="0" destOrd="2" presId="urn:microsoft.com/office/officeart/2005/8/layout/vList3#3"/>
    <dgm:cxn modelId="{BDD979CC-D126-4A2B-9041-608380EBE3FA}" type="presOf" srcId="{57041EC2-8EB7-48B2-BBAB-EDD1AA6A7991}" destId="{FC0FEC10-8CE1-4DF8-93C5-9B24D7558BAD}" srcOrd="0" destOrd="0" presId="urn:microsoft.com/office/officeart/2005/8/layout/vList3#3"/>
    <dgm:cxn modelId="{29DBA462-F6EB-4466-A60C-B865EDEAC8CD}" srcId="{8ECB8515-688A-4EDB-A814-D509580FD1EE}" destId="{1BF5AC87-482B-44F3-BFEB-8986B36707B6}" srcOrd="1" destOrd="0" parTransId="{C22C9F73-3A93-4589-B2D7-3CC1C777654D}" sibTransId="{46FCEEAA-0CE7-408F-B2C8-2F3806949037}"/>
    <dgm:cxn modelId="{050DEC5F-60CD-40DC-8E63-561A4C70347F}" srcId="{1BF5AC87-482B-44F3-BFEB-8986B36707B6}" destId="{30CE28FA-8CC0-44CF-BC0E-80CBFF07DAC8}" srcOrd="3" destOrd="0" parTransId="{7AE176FE-3E2A-4C8A-AE1C-D07D86B67C26}" sibTransId="{085286FB-B7B3-4FB3-89E5-ECF2EE099A72}"/>
    <dgm:cxn modelId="{BFA6E1DA-ED7A-4B45-A310-F15AC636709B}" srcId="{1BF5AC87-482B-44F3-BFEB-8986B36707B6}" destId="{224E4C51-DD07-40BE-BD76-31664381E907}" srcOrd="2" destOrd="0" parTransId="{4EA38E2A-B1C5-455B-9076-3B306F1C70F3}" sibTransId="{3F42CC73-69F7-4E0F-8CA2-ECC64EB8B34F}"/>
    <dgm:cxn modelId="{C9E25132-9DB6-4094-BEB9-FA34D0D495C1}" type="presOf" srcId="{8ECB8515-688A-4EDB-A814-D509580FD1EE}" destId="{7BBD1E97-7DB8-4087-B3A0-C2ED5D8086F7}" srcOrd="0" destOrd="0" presId="urn:microsoft.com/office/officeart/2005/8/layout/vList3#3"/>
    <dgm:cxn modelId="{B2925A06-EFFA-48C6-9FC7-3373D1489D15}" srcId="{47A1E5C8-1C21-47D2-A3FE-1EA01DB5B94B}" destId="{1F98CF61-6ACF-4E4B-B498-7841F06055F8}" srcOrd="4" destOrd="0" parTransId="{75C037A2-BDA4-4002-A53B-5A5D47A1A6B5}" sibTransId="{92F9B267-C5E9-42DD-A015-05586BB57B03}"/>
    <dgm:cxn modelId="{EA755CBC-4BB3-42C0-94CA-1BB9A0DC93FE}" type="presOf" srcId="{224E4C51-DD07-40BE-BD76-31664381E907}" destId="{76DE299F-5BD5-4393-8833-D79CA8DB3811}" srcOrd="0" destOrd="3" presId="urn:microsoft.com/office/officeart/2005/8/layout/vList3#3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D20FA529-6C82-40CE-9294-8736ABE697C4}" srcId="{47A1E5C8-1C21-47D2-A3FE-1EA01DB5B94B}" destId="{A1C9C308-B458-4A89-B7C3-4860BA958FBD}" srcOrd="0" destOrd="0" parTransId="{49EAAAF6-A046-464E-87B9-2DA5BC644949}" sibTransId="{A13F7BF4-3009-4EF7-9B0B-9135E4B32429}"/>
    <dgm:cxn modelId="{013F30A8-D8DF-44F5-B64C-5036C1F219F5}" type="presOf" srcId="{765CDEB6-8398-4DB5-AF71-F77B1BBBD0CB}" destId="{54E7F7F0-681A-43BA-A5CA-1B578DBA9214}" srcOrd="0" destOrd="3" presId="urn:microsoft.com/office/officeart/2005/8/layout/vList3#3"/>
    <dgm:cxn modelId="{96CAA963-ADE9-4EA5-AF38-05A2B29C890C}" srcId="{1BF5AC87-482B-44F3-BFEB-8986B36707B6}" destId="{53AC4D50-C253-479F-95DD-CA3AA18B7AF0}" srcOrd="0" destOrd="0" parTransId="{520838B6-41F4-4E33-9BC9-50F03976E83F}" sibTransId="{DBFEDF1C-FED0-4FF1-827E-EF764169CCBC}"/>
    <dgm:cxn modelId="{A745E37F-C53F-465F-B1AC-FE0E54DFC004}" type="presOf" srcId="{A1C9C308-B458-4A89-B7C3-4860BA958FBD}" destId="{54E7F7F0-681A-43BA-A5CA-1B578DBA9214}" srcOrd="0" destOrd="1" presId="urn:microsoft.com/office/officeart/2005/8/layout/vList3#3"/>
    <dgm:cxn modelId="{6D33047D-F03A-4804-9B7E-2E4032286355}" type="presOf" srcId="{1BF5AC87-482B-44F3-BFEB-8986B36707B6}" destId="{76DE299F-5BD5-4393-8833-D79CA8DB3811}" srcOrd="0" destOrd="0" presId="urn:microsoft.com/office/officeart/2005/8/layout/vList3#3"/>
    <dgm:cxn modelId="{C074F6B8-B31D-4262-972D-6E163D9403D0}" type="presParOf" srcId="{7BBD1E97-7DB8-4087-B3A0-C2ED5D8086F7}" destId="{4A9485B9-CF51-416F-89C6-54393EA33C73}" srcOrd="0" destOrd="0" presId="urn:microsoft.com/office/officeart/2005/8/layout/vList3#3"/>
    <dgm:cxn modelId="{69A31038-450F-4CF0-8DAE-F9354FF8951B}" type="presParOf" srcId="{4A9485B9-CF51-416F-89C6-54393EA33C73}" destId="{ACFD8C11-AD49-4951-BD2E-F5BBA6686A85}" srcOrd="0" destOrd="0" presId="urn:microsoft.com/office/officeart/2005/8/layout/vList3#3"/>
    <dgm:cxn modelId="{DBC2F36A-672B-4FC5-B707-7CB61A0B49F9}" type="presParOf" srcId="{4A9485B9-CF51-416F-89C6-54393EA33C73}" destId="{FC0FEC10-8CE1-4DF8-93C5-9B24D7558BAD}" srcOrd="1" destOrd="0" presId="urn:microsoft.com/office/officeart/2005/8/layout/vList3#3"/>
    <dgm:cxn modelId="{66EF701D-681E-46D1-964F-C33FD519872C}" type="presParOf" srcId="{7BBD1E97-7DB8-4087-B3A0-C2ED5D8086F7}" destId="{D0150A8E-61CA-4AF4-B6F8-52A2AE27267A}" srcOrd="1" destOrd="0" presId="urn:microsoft.com/office/officeart/2005/8/layout/vList3#3"/>
    <dgm:cxn modelId="{1173FD47-6B5C-4B53-87EC-42FA9C7195FC}" type="presParOf" srcId="{7BBD1E97-7DB8-4087-B3A0-C2ED5D8086F7}" destId="{5549B4E7-995D-4B9B-817F-267B6F7C7C28}" srcOrd="2" destOrd="0" presId="urn:microsoft.com/office/officeart/2005/8/layout/vList3#3"/>
    <dgm:cxn modelId="{9213D546-6D04-4F74-86C4-33A2C6EB8C52}" type="presParOf" srcId="{5549B4E7-995D-4B9B-817F-267B6F7C7C28}" destId="{B4964F51-73F3-46C0-892A-520F22A511D9}" srcOrd="0" destOrd="0" presId="urn:microsoft.com/office/officeart/2005/8/layout/vList3#3"/>
    <dgm:cxn modelId="{246764CF-50CA-4D12-A76B-80BF21997F44}" type="presParOf" srcId="{5549B4E7-995D-4B9B-817F-267B6F7C7C28}" destId="{76DE299F-5BD5-4393-8833-D79CA8DB3811}" srcOrd="1" destOrd="0" presId="urn:microsoft.com/office/officeart/2005/8/layout/vList3#3"/>
    <dgm:cxn modelId="{6A51AD9A-950B-4B4B-9516-DED3AAE6BEC6}" type="presParOf" srcId="{7BBD1E97-7DB8-4087-B3A0-C2ED5D8086F7}" destId="{9A6B51E6-B913-48CD-927F-9545155EE0FF}" srcOrd="3" destOrd="0" presId="urn:microsoft.com/office/officeart/2005/8/layout/vList3#3"/>
    <dgm:cxn modelId="{17096AA0-3E11-44B4-8882-136767C7184D}" type="presParOf" srcId="{7BBD1E97-7DB8-4087-B3A0-C2ED5D8086F7}" destId="{7D710323-93A2-4B6B-9B70-4B8F932CA2CA}" srcOrd="4" destOrd="0" presId="urn:microsoft.com/office/officeart/2005/8/layout/vList3#3"/>
    <dgm:cxn modelId="{8FA2A03E-65C3-4393-82D9-68AA797257FA}" type="presParOf" srcId="{7D710323-93A2-4B6B-9B70-4B8F932CA2CA}" destId="{67C55E7E-55CB-4A7B-A655-6CAD31606EF9}" srcOrd="0" destOrd="0" presId="urn:microsoft.com/office/officeart/2005/8/layout/vList3#3"/>
    <dgm:cxn modelId="{F8AE5C8C-9B04-4BE8-B024-F15A51DB908D}" type="presParOf" srcId="{7D710323-93A2-4B6B-9B70-4B8F932CA2CA}" destId="{54E7F7F0-681A-43BA-A5CA-1B578DBA9214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F3ADEE-FABF-429F-B397-5D9787433A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Intelligence System Development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C6760DC-BA25-4B66-969C-C2CDF02A8E92}" type="parTrans" cxnId="{349A513D-DE59-4F65-9F1D-032E68E159B9}">
      <dgm:prSet/>
      <dgm:spPr/>
      <dgm:t>
        <a:bodyPr/>
        <a:lstStyle/>
        <a:p>
          <a:endParaRPr lang="en-US"/>
        </a:p>
      </dgm:t>
    </dgm:pt>
    <dgm:pt modelId="{899BA7C8-6EFE-4792-8E74-BB59861628DA}" type="sibTrans" cxnId="{349A513D-DE59-4F65-9F1D-032E68E159B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34F9B6BC-F497-477D-BC33-9BA8438A393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Intelligence System  Developer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CFA3F7-4B7E-46B7-A72E-F9DB2D2F0EBC}" type="parTrans" cxnId="{D7B26976-9347-4A9F-B789-299497CF970F}">
      <dgm:prSet/>
      <dgm:spPr/>
      <dgm:t>
        <a:bodyPr/>
        <a:lstStyle/>
        <a:p>
          <a:endParaRPr lang="en-US"/>
        </a:p>
      </dgm:t>
    </dgm:pt>
    <dgm:pt modelId="{66EE129A-E3A9-4730-9E2D-3B868B402FE0}" type="sibTrans" cxnId="{D7B26976-9347-4A9F-B789-299497CF970F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D44700FE-A32E-4AB6-B98F-2C446D0494C3}" type="pres">
      <dgm:prSet presAssocID="{6CF3ADEE-FABF-429F-B397-5D9787433A40}" presName="composite" presStyleCnt="0"/>
      <dgm:spPr/>
    </dgm:pt>
    <dgm:pt modelId="{1B0639DF-B054-46B9-A5EE-AC39346AFDBE}" type="pres">
      <dgm:prSet presAssocID="{6CF3ADEE-FABF-429F-B397-5D9787433A4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670C0-D3F0-4E16-AC98-2B26E8422606}" type="pres">
      <dgm:prSet presAssocID="{6CF3ADEE-FABF-429F-B397-5D9787433A40}" presName="Childtext1" presStyleLbl="revTx" presStyleIdx="1" presStyleCnt="3" custLinFactNeighborX="-9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6E86A-92EB-487D-8D85-48D8B99A266B}" type="pres">
      <dgm:prSet presAssocID="{6CF3ADEE-FABF-429F-B397-5D9787433A40}" presName="BalanceSpacing" presStyleCnt="0"/>
      <dgm:spPr/>
    </dgm:pt>
    <dgm:pt modelId="{4174BB79-2A00-4ACC-A5DB-C50CB402F1FB}" type="pres">
      <dgm:prSet presAssocID="{6CF3ADEE-FABF-429F-B397-5D9787433A40}" presName="BalanceSpacing1" presStyleCnt="0"/>
      <dgm:spPr/>
    </dgm:pt>
    <dgm:pt modelId="{86885D34-5767-4E23-959A-62B4C2C691B0}" type="pres">
      <dgm:prSet presAssocID="{899BA7C8-6EFE-4792-8E74-BB59861628DA}" presName="Accent1Text" presStyleLbl="node1" presStyleIdx="3" presStyleCnt="6"/>
      <dgm:spPr/>
      <dgm:t>
        <a:bodyPr/>
        <a:lstStyle/>
        <a:p>
          <a:endParaRPr lang="en-US"/>
        </a:p>
      </dgm:t>
    </dgm:pt>
    <dgm:pt modelId="{EE40B068-A2BC-463D-8B1C-80AF0EA63052}" type="pres">
      <dgm:prSet presAssocID="{899BA7C8-6EFE-4792-8E74-BB59861628DA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F764998C-DFBB-4714-B661-3A5BC2BFF1A3}" type="presOf" srcId="{6CF3ADEE-FABF-429F-B397-5D9787433A40}" destId="{1B0639DF-B054-46B9-A5EE-AC39346AFDBE}" srcOrd="0" destOrd="0" presId="urn:microsoft.com/office/officeart/2008/layout/AlternatingHexagons"/>
    <dgm:cxn modelId="{48EE8834-F88A-4765-ACDF-0E1A23542F7C}" type="presOf" srcId="{34F9B6BC-F497-477D-BC33-9BA8438A3936}" destId="{627670C0-D3F0-4E16-AC98-2B26E8422606}" srcOrd="0" destOrd="0" presId="urn:microsoft.com/office/officeart/2008/layout/AlternatingHexagons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349A513D-DE59-4F65-9F1D-032E68E159B9}" srcId="{8ECB8515-688A-4EDB-A814-D509580FD1EE}" destId="{6CF3ADEE-FABF-429F-B397-5D9787433A40}" srcOrd="1" destOrd="0" parTransId="{7C6760DC-BA25-4B66-969C-C2CDF02A8E92}" sibTransId="{899BA7C8-6EFE-4792-8E74-BB59861628DA}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3411B79F-5260-415D-B23E-C1CB24418416}" type="presOf" srcId="{81996A67-0C8D-4B4D-AF86-658612829BC4}" destId="{D3981465-E086-4EB6-B683-5305BDAB301B}" srcOrd="0" destOrd="0" presId="urn:microsoft.com/office/officeart/2008/layout/AlternatingHexagons"/>
    <dgm:cxn modelId="{4405E263-8269-4453-A167-D524791B9128}" type="presOf" srcId="{899BA7C8-6EFE-4792-8E74-BB59861628DA}" destId="{86885D34-5767-4E23-959A-62B4C2C691B0}" srcOrd="0" destOrd="0" presId="urn:microsoft.com/office/officeart/2008/layout/AlternatingHexagons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2CFEECCF-6715-414A-99F3-E70EB71D3268}" type="presOf" srcId="{7F8A049A-C052-4442-AE63-25D91AE39515}" destId="{ADCC966D-6ACE-4475-BAE6-FF9395E4B2D3}" srcOrd="0" destOrd="0" presId="urn:microsoft.com/office/officeart/2008/layout/AlternatingHexagons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20478E05-0DFA-453A-B250-7D08EC9C40CC}" type="presOf" srcId="{29835F1E-46C2-4040-B989-F7A33C78D1AB}" destId="{20A863CE-5C40-4923-8444-F0DEA591FAC4}" srcOrd="0" destOrd="0" presId="urn:microsoft.com/office/officeart/2008/layout/AlternatingHexagons"/>
    <dgm:cxn modelId="{D9E0106A-D7F1-4D3E-B336-8541BE601743}" type="presOf" srcId="{EB5681F9-DC77-4B89-9F36-FD42FBB6D8AF}" destId="{ADCC966D-6ACE-4475-BAE6-FF9395E4B2D3}" srcOrd="0" destOrd="2" presId="urn:microsoft.com/office/officeart/2008/layout/AlternatingHexagons"/>
    <dgm:cxn modelId="{D7B26976-9347-4A9F-B789-299497CF970F}" srcId="{6CF3ADEE-FABF-429F-B397-5D9787433A40}" destId="{34F9B6BC-F497-477D-BC33-9BA8438A3936}" srcOrd="0" destOrd="0" parTransId="{30CFA3F7-4B7E-46B7-A72E-F9DB2D2F0EBC}" sibTransId="{66EE129A-E3A9-4730-9E2D-3B868B402FE0}"/>
    <dgm:cxn modelId="{17C06B84-4600-41E3-B24F-3E46B356734B}" type="presOf" srcId="{2BCAD1D0-486A-4742-A041-66E09212E7A2}" destId="{DC16FF33-C020-44F1-BA84-68FF610CC87D}" srcOrd="0" destOrd="0" presId="urn:microsoft.com/office/officeart/2008/layout/AlternatingHexagons"/>
    <dgm:cxn modelId="{C1402399-6534-4033-9C35-04154F90F858}" type="presOf" srcId="{9BF156E0-B14C-4F8D-B843-84761EB2BE30}" destId="{6D08754B-BF19-486D-9F5D-1094F5ED9672}" srcOrd="0" destOrd="0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5848287D-7515-4A8B-8694-13DE5C1631D1}" type="presOf" srcId="{0B5CF8EA-B8D4-4448-89FB-B4E75B80AAB6}" destId="{DC16FF33-C020-44F1-BA84-68FF610CC87D}" srcOrd="0" destOrd="1" presId="urn:microsoft.com/office/officeart/2008/layout/AlternatingHexagons"/>
    <dgm:cxn modelId="{AE87915C-F388-4F7E-BBD5-F39D23A18450}" type="presOf" srcId="{8ECB8515-688A-4EDB-A814-D509580FD1EE}" destId="{EEB6799E-356E-4DA2-9F2D-FDBEDB6F9171}" srcOrd="0" destOrd="0" presId="urn:microsoft.com/office/officeart/2008/layout/AlternatingHexagons"/>
    <dgm:cxn modelId="{91B6E9BC-9EFA-40F1-B0B6-08203FEFE60F}" type="presOf" srcId="{9CC530F5-2A44-469C-B263-3B8C1715821F}" destId="{ADCC966D-6ACE-4475-BAE6-FF9395E4B2D3}" srcOrd="0" destOrd="1" presId="urn:microsoft.com/office/officeart/2008/layout/AlternatingHexagons"/>
    <dgm:cxn modelId="{B75C336E-1288-4727-8966-7499E6E1435F}" type="presOf" srcId="{5AF03014-A61F-4278-BBCB-FB361E830932}" destId="{E16FC707-C16D-4C8E-9380-7A3517934864}" srcOrd="0" destOrd="0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36916414-2C87-4FEF-83BE-910E062F3EB9}" type="presParOf" srcId="{EEB6799E-356E-4DA2-9F2D-FDBEDB6F9171}" destId="{74C669FE-48C1-4455-850E-23765DF3BF71}" srcOrd="0" destOrd="0" presId="urn:microsoft.com/office/officeart/2008/layout/AlternatingHexagons"/>
    <dgm:cxn modelId="{B1E0128C-3060-4A13-A5E5-65033906BABE}" type="presParOf" srcId="{74C669FE-48C1-4455-850E-23765DF3BF71}" destId="{D3981465-E086-4EB6-B683-5305BDAB301B}" srcOrd="0" destOrd="0" presId="urn:microsoft.com/office/officeart/2008/layout/AlternatingHexagons"/>
    <dgm:cxn modelId="{172818D3-44F8-49A9-9B70-73F5AC158425}" type="presParOf" srcId="{74C669FE-48C1-4455-850E-23765DF3BF71}" destId="{ADCC966D-6ACE-4475-BAE6-FF9395E4B2D3}" srcOrd="1" destOrd="0" presId="urn:microsoft.com/office/officeart/2008/layout/AlternatingHexagons"/>
    <dgm:cxn modelId="{15AEE01B-84DC-47E4-8B0D-E142757A7549}" type="presParOf" srcId="{74C669FE-48C1-4455-850E-23765DF3BF71}" destId="{6D2E573D-794C-493C-B96E-EE476B3C67B3}" srcOrd="2" destOrd="0" presId="urn:microsoft.com/office/officeart/2008/layout/AlternatingHexagons"/>
    <dgm:cxn modelId="{1636CD7F-7A7A-4E50-9959-B3A4272EC143}" type="presParOf" srcId="{74C669FE-48C1-4455-850E-23765DF3BF71}" destId="{CB5BE5E4-40D7-47B0-A124-F7A255202771}" srcOrd="3" destOrd="0" presId="urn:microsoft.com/office/officeart/2008/layout/AlternatingHexagons"/>
    <dgm:cxn modelId="{F94919AC-E0FF-487E-AB34-BFDAA53D06A1}" type="presParOf" srcId="{74C669FE-48C1-4455-850E-23765DF3BF71}" destId="{20A863CE-5C40-4923-8444-F0DEA591FAC4}" srcOrd="4" destOrd="0" presId="urn:microsoft.com/office/officeart/2008/layout/AlternatingHexagons"/>
    <dgm:cxn modelId="{2E6C1D95-C6D4-461B-A6FF-FF2EA455EF4B}" type="presParOf" srcId="{EEB6799E-356E-4DA2-9F2D-FDBEDB6F9171}" destId="{82AF2224-A03E-4242-A83A-27C6C281EDF9}" srcOrd="1" destOrd="0" presId="urn:microsoft.com/office/officeart/2008/layout/AlternatingHexagons"/>
    <dgm:cxn modelId="{5F62043F-4D41-429A-BCC3-0EDC8AD03DF5}" type="presParOf" srcId="{EEB6799E-356E-4DA2-9F2D-FDBEDB6F9171}" destId="{D44700FE-A32E-4AB6-B98F-2C446D0494C3}" srcOrd="2" destOrd="0" presId="urn:microsoft.com/office/officeart/2008/layout/AlternatingHexagons"/>
    <dgm:cxn modelId="{17724D9E-5DEA-4403-BDA6-DF0405B52CE6}" type="presParOf" srcId="{D44700FE-A32E-4AB6-B98F-2C446D0494C3}" destId="{1B0639DF-B054-46B9-A5EE-AC39346AFDBE}" srcOrd="0" destOrd="0" presId="urn:microsoft.com/office/officeart/2008/layout/AlternatingHexagons"/>
    <dgm:cxn modelId="{F8410B21-AD16-4ADB-AEFF-62D551BAB10D}" type="presParOf" srcId="{D44700FE-A32E-4AB6-B98F-2C446D0494C3}" destId="{627670C0-D3F0-4E16-AC98-2B26E8422606}" srcOrd="1" destOrd="0" presId="urn:microsoft.com/office/officeart/2008/layout/AlternatingHexagons"/>
    <dgm:cxn modelId="{772602D3-516C-4AE0-8E14-8ED95C915601}" type="presParOf" srcId="{D44700FE-A32E-4AB6-B98F-2C446D0494C3}" destId="{5856E86A-92EB-487D-8D85-48D8B99A266B}" srcOrd="2" destOrd="0" presId="urn:microsoft.com/office/officeart/2008/layout/AlternatingHexagons"/>
    <dgm:cxn modelId="{39B97B20-DF3E-4BB0-9A5B-1305B68746AE}" type="presParOf" srcId="{D44700FE-A32E-4AB6-B98F-2C446D0494C3}" destId="{4174BB79-2A00-4ACC-A5DB-C50CB402F1FB}" srcOrd="3" destOrd="0" presId="urn:microsoft.com/office/officeart/2008/layout/AlternatingHexagons"/>
    <dgm:cxn modelId="{2227E8A0-5AD3-4F7F-A7D0-2EF1D7978B54}" type="presParOf" srcId="{D44700FE-A32E-4AB6-B98F-2C446D0494C3}" destId="{86885D34-5767-4E23-959A-62B4C2C691B0}" srcOrd="4" destOrd="0" presId="urn:microsoft.com/office/officeart/2008/layout/AlternatingHexagons"/>
    <dgm:cxn modelId="{4B44BAEC-6BD4-4BB4-910D-3B275B5D0F3D}" type="presParOf" srcId="{EEB6799E-356E-4DA2-9F2D-FDBEDB6F9171}" destId="{EE40B068-A2BC-463D-8B1C-80AF0EA63052}" srcOrd="3" destOrd="0" presId="urn:microsoft.com/office/officeart/2008/layout/AlternatingHexagons"/>
    <dgm:cxn modelId="{C554AAD0-F050-4B3A-8988-C6E0D35B0C4E}" type="presParOf" srcId="{EEB6799E-356E-4DA2-9F2D-FDBEDB6F9171}" destId="{59310E26-C0B8-4F13-934F-32415126F2DC}" srcOrd="4" destOrd="0" presId="urn:microsoft.com/office/officeart/2008/layout/AlternatingHexagons"/>
    <dgm:cxn modelId="{E6540BEE-8622-4A5E-8A76-1B4D5DBCC647}" type="presParOf" srcId="{59310E26-C0B8-4F13-934F-32415126F2DC}" destId="{6D08754B-BF19-486D-9F5D-1094F5ED9672}" srcOrd="0" destOrd="0" presId="urn:microsoft.com/office/officeart/2008/layout/AlternatingHexagons"/>
    <dgm:cxn modelId="{AD46E304-E2AF-48D7-8759-120638A61972}" type="presParOf" srcId="{59310E26-C0B8-4F13-934F-32415126F2DC}" destId="{DC16FF33-C020-44F1-BA84-68FF610CC87D}" srcOrd="1" destOrd="0" presId="urn:microsoft.com/office/officeart/2008/layout/AlternatingHexagons"/>
    <dgm:cxn modelId="{C493242B-40E2-4B12-ABAA-E955F2CAD5D1}" type="presParOf" srcId="{59310E26-C0B8-4F13-934F-32415126F2DC}" destId="{E46C0639-450B-4B91-8AFD-EB5AE9357925}" srcOrd="2" destOrd="0" presId="urn:microsoft.com/office/officeart/2008/layout/AlternatingHexagons"/>
    <dgm:cxn modelId="{B4448AFB-6F39-4FCB-AF5D-42E66AEA00C7}" type="presParOf" srcId="{59310E26-C0B8-4F13-934F-32415126F2DC}" destId="{7B3CF722-10FE-4BD5-A9F2-2C1E8219FBB8}" srcOrd="3" destOrd="0" presId="urn:microsoft.com/office/officeart/2008/layout/AlternatingHexagons"/>
    <dgm:cxn modelId="{88C3B943-D98D-497A-8DFC-855FDA8F76D3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0" smtClean="0"/>
            <a:t>Mendalami bidang jaringan komputer meliputi instalasi, administrasi dan manajemen suatu jaringan komputer</a:t>
          </a:r>
          <a:endParaRPr lang="en-US" b="0" dirty="0"/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CA818CD8-80E0-40D3-AC13-D44837AD0428}">
      <dgm:prSet/>
      <dgm:spPr/>
      <dgm:t>
        <a:bodyPr/>
        <a:lstStyle/>
        <a:p>
          <a:r>
            <a:rPr lang="en-US" b="0" dirty="0" err="1" smtClean="0"/>
            <a:t> Setelah menyelesaikan peminatan ini diharapkan mahasiswa mempunyai kemampuan dalam merancang, mengimplementasi dan mengelola suatu jaringan komputer secara baik dan benar yang diperlukan oleh suatu organisasi</a:t>
          </a:r>
        </a:p>
      </dgm:t>
    </dgm:pt>
    <dgm:pt modelId="{00D55D11-BE44-492D-86F5-519CCC80A51C}" type="parTrans" cxnId="{1FF09DC5-4F6F-4324-9550-F1AFE702941E}">
      <dgm:prSet/>
      <dgm:spPr/>
      <dgm:t>
        <a:bodyPr/>
        <a:lstStyle/>
        <a:p>
          <a:endParaRPr lang="en-US"/>
        </a:p>
      </dgm:t>
    </dgm:pt>
    <dgm:pt modelId="{2DFAF6CF-2667-4FB9-9FD0-695641DDDFE1}" type="sibTrans" cxnId="{1FF09DC5-4F6F-4324-9550-F1AFE702941E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2C0B2CF3-0207-4CCD-809F-02A6E120F8E0}" type="pres">
      <dgm:prSet presAssocID="{CA818CD8-80E0-40D3-AC13-D44837AD0428}" presName="compNode" presStyleCnt="0"/>
      <dgm:spPr/>
    </dgm:pt>
    <dgm:pt modelId="{F3194068-3B08-45E1-B016-D1EF2DB1D810}" type="pres">
      <dgm:prSet presAssocID="{CA818CD8-80E0-40D3-AC13-D44837AD0428}" presName="bkgdShape" presStyleLbl="node1" presStyleIdx="1" presStyleCnt="2"/>
      <dgm:spPr/>
      <dgm:t>
        <a:bodyPr/>
        <a:lstStyle/>
        <a:p>
          <a:endParaRPr lang="en-US"/>
        </a:p>
      </dgm:t>
    </dgm:pt>
    <dgm:pt modelId="{CD4C6BB7-FC7C-49FD-8966-96585CA367CF}" type="pres">
      <dgm:prSet presAssocID="{CA818CD8-80E0-40D3-AC13-D44837AD0428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8BE322-066B-48FF-922F-2FFBA7B70C6F}" type="pres">
      <dgm:prSet presAssocID="{CA818CD8-80E0-40D3-AC13-D44837AD0428}" presName="invisiNode" presStyleLbl="node1" presStyleIdx="1" presStyleCnt="2"/>
      <dgm:spPr/>
    </dgm:pt>
    <dgm:pt modelId="{FA409C70-E074-4DFC-944E-485A3FA2AC4F}" type="pres">
      <dgm:prSet presAssocID="{CA818CD8-80E0-40D3-AC13-D44837AD0428}" presName="imagNode" presStyleLbl="fgImgPlace1" presStyleIdx="1" presStyleCnt="2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93DB671E-69AB-40F2-89A2-199EA088571B}" type="presOf" srcId="{62871B48-BE96-4E2A-8D99-8FBD8E640FEA}" destId="{C6073235-56B9-4B4B-897B-6C3896E92C19}" srcOrd="0" destOrd="0" presId="urn:microsoft.com/office/officeart/2005/8/layout/hList7#5"/>
    <dgm:cxn modelId="{5978A09E-4D59-413F-9AF5-C24DA633571A}" type="presOf" srcId="{9A13874E-B64F-4BAE-A280-5B405124AB59}" destId="{0F922BE1-9F30-4C74-B551-A10D256328F4}" srcOrd="0" destOrd="0" presId="urn:microsoft.com/office/officeart/2005/8/layout/hList7#5"/>
    <dgm:cxn modelId="{1FF09DC5-4F6F-4324-9550-F1AFE702941E}" srcId="{9A13874E-B64F-4BAE-A280-5B405124AB59}" destId="{CA818CD8-80E0-40D3-AC13-D44837AD0428}" srcOrd="1" destOrd="0" parTransId="{00D55D11-BE44-492D-86F5-519CCC80A51C}" sibTransId="{2DFAF6CF-2667-4FB9-9FD0-695641DDDFE1}"/>
    <dgm:cxn modelId="{AB5CA7FB-3D9C-4742-BA33-D5FB68E6F6F8}" type="presOf" srcId="{9270AA50-33C5-4563-AC48-B85D2F0DEED3}" destId="{B421DB1F-8AAD-4702-92D7-3265FBD7EE52}" srcOrd="0" destOrd="0" presId="urn:microsoft.com/office/officeart/2005/8/layout/hList7#5"/>
    <dgm:cxn modelId="{4820C46F-95BE-4C93-B8AC-D1F20180F3DF}" type="presOf" srcId="{9270AA50-33C5-4563-AC48-B85D2F0DEED3}" destId="{7FD1FE59-067B-4AD3-A5EC-AD88A995D62D}" srcOrd="1" destOrd="0" presId="urn:microsoft.com/office/officeart/2005/8/layout/hList7#5"/>
    <dgm:cxn modelId="{E7921241-701B-44D3-AA45-A192CF96BA02}" type="presOf" srcId="{CA818CD8-80E0-40D3-AC13-D44837AD0428}" destId="{F3194068-3B08-45E1-B016-D1EF2DB1D810}" srcOrd="0" destOrd="0" presId="urn:microsoft.com/office/officeart/2005/8/layout/hList7#5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01ED4447-3A13-423E-B708-FBF9CDD384C5}" type="presOf" srcId="{CA818CD8-80E0-40D3-AC13-D44837AD0428}" destId="{CD4C6BB7-FC7C-49FD-8966-96585CA367CF}" srcOrd="1" destOrd="0" presId="urn:microsoft.com/office/officeart/2005/8/layout/hList7#5"/>
    <dgm:cxn modelId="{62A3D5F3-87DC-42F7-A2A9-EA27BC6BC36D}" type="presParOf" srcId="{0F922BE1-9F30-4C74-B551-A10D256328F4}" destId="{A9ABD817-75EE-4B8E-AD3A-3657F0B019E9}" srcOrd="0" destOrd="0" presId="urn:microsoft.com/office/officeart/2005/8/layout/hList7#5"/>
    <dgm:cxn modelId="{EA88A30A-4094-43DF-8EED-51AAEC4A833C}" type="presParOf" srcId="{0F922BE1-9F30-4C74-B551-A10D256328F4}" destId="{7B3CF53E-12FB-47E1-A6D9-6E1E15B63431}" srcOrd="1" destOrd="0" presId="urn:microsoft.com/office/officeart/2005/8/layout/hList7#5"/>
    <dgm:cxn modelId="{CE92B824-15EF-438B-AA65-27F20C60B375}" type="presParOf" srcId="{7B3CF53E-12FB-47E1-A6D9-6E1E15B63431}" destId="{18F591AB-65F8-4B9F-A31C-C434DA5B030A}" srcOrd="0" destOrd="0" presId="urn:microsoft.com/office/officeart/2005/8/layout/hList7#5"/>
    <dgm:cxn modelId="{0B828C6B-E2E3-44F1-BA34-0134AE3C9624}" type="presParOf" srcId="{18F591AB-65F8-4B9F-A31C-C434DA5B030A}" destId="{B421DB1F-8AAD-4702-92D7-3265FBD7EE52}" srcOrd="0" destOrd="0" presId="urn:microsoft.com/office/officeart/2005/8/layout/hList7#5"/>
    <dgm:cxn modelId="{D68410E0-8714-42E7-B0A7-6C8B1B4B75CD}" type="presParOf" srcId="{18F591AB-65F8-4B9F-A31C-C434DA5B030A}" destId="{7FD1FE59-067B-4AD3-A5EC-AD88A995D62D}" srcOrd="1" destOrd="0" presId="urn:microsoft.com/office/officeart/2005/8/layout/hList7#5"/>
    <dgm:cxn modelId="{2DEFB680-622B-49EE-B896-CF39AFE7A81E}" type="presParOf" srcId="{18F591AB-65F8-4B9F-A31C-C434DA5B030A}" destId="{EBF2A275-9F33-4939-9FA1-69B0A9777668}" srcOrd="2" destOrd="0" presId="urn:microsoft.com/office/officeart/2005/8/layout/hList7#5"/>
    <dgm:cxn modelId="{3EDC8277-D28E-4B72-AD09-4C4C678DF14A}" type="presParOf" srcId="{18F591AB-65F8-4B9F-A31C-C434DA5B030A}" destId="{64AB37DD-A83A-4C9F-B724-9811BA4DD28A}" srcOrd="3" destOrd="0" presId="urn:microsoft.com/office/officeart/2005/8/layout/hList7#5"/>
    <dgm:cxn modelId="{870C45A7-DDC8-4287-BDF2-E7D3A5C147F9}" type="presParOf" srcId="{7B3CF53E-12FB-47E1-A6D9-6E1E15B63431}" destId="{C6073235-56B9-4B4B-897B-6C3896E92C19}" srcOrd="1" destOrd="0" presId="urn:microsoft.com/office/officeart/2005/8/layout/hList7#5"/>
    <dgm:cxn modelId="{3830E7D5-6306-433B-BBD3-989BC0886327}" type="presParOf" srcId="{7B3CF53E-12FB-47E1-A6D9-6E1E15B63431}" destId="{2C0B2CF3-0207-4CCD-809F-02A6E120F8E0}" srcOrd="2" destOrd="0" presId="urn:microsoft.com/office/officeart/2005/8/layout/hList7#5"/>
    <dgm:cxn modelId="{C567A4C5-D5B9-4490-A58F-960AB836F730}" type="presParOf" srcId="{2C0B2CF3-0207-4CCD-809F-02A6E120F8E0}" destId="{F3194068-3B08-45E1-B016-D1EF2DB1D810}" srcOrd="0" destOrd="0" presId="urn:microsoft.com/office/officeart/2005/8/layout/hList7#5"/>
    <dgm:cxn modelId="{D5B20C52-7A21-4343-A547-D8BFCAE3A418}" type="presParOf" srcId="{2C0B2CF3-0207-4CCD-809F-02A6E120F8E0}" destId="{CD4C6BB7-FC7C-49FD-8966-96585CA367CF}" srcOrd="1" destOrd="0" presId="urn:microsoft.com/office/officeart/2005/8/layout/hList7#5"/>
    <dgm:cxn modelId="{718CC586-8A6A-4A63-9935-5D53F9DD5B3C}" type="presParOf" srcId="{2C0B2CF3-0207-4CCD-809F-02A6E120F8E0}" destId="{418BE322-066B-48FF-922F-2FFBA7B70C6F}" srcOrd="2" destOrd="0" presId="urn:microsoft.com/office/officeart/2005/8/layout/hList7#5"/>
    <dgm:cxn modelId="{F09706FF-D3E0-44B1-92D6-5DC706205967}" type="presParOf" srcId="{2C0B2CF3-0207-4CCD-809F-02A6E120F8E0}" destId="{FA409C70-E074-4DFC-944E-485A3FA2AC4F}" srcOrd="3" destOrd="0" presId="urn:microsoft.com/office/officeart/2005/8/layout/hList7#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3#4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algn="just"/>
          <a:r>
            <a:rPr lang="en-US" sz="1800" dirty="0" err="1" smtClean="0">
              <a:latin typeface="+mj-lt"/>
            </a:rPr>
            <a:t>Prasyarat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Peminatan</a:t>
          </a:r>
          <a:r>
            <a:rPr lang="en-US" sz="1800" dirty="0" smtClean="0">
              <a:latin typeface="+mj-lt"/>
            </a:rPr>
            <a:t>:</a:t>
          </a:r>
        </a:p>
        <a:p>
          <a:pPr algn="just"/>
          <a:r>
            <a:rPr lang="en-US" sz="1800" dirty="0" smtClean="0">
              <a:latin typeface="+mj-lt"/>
            </a:rPr>
            <a:t>Grade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kuliah</a:t>
          </a:r>
          <a:r>
            <a:rPr lang="en-US" sz="1800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Jaringan</a:t>
          </a:r>
          <a:r>
            <a:rPr lang="en-US" sz="1800" b="1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Komputer</a:t>
          </a:r>
          <a:r>
            <a:rPr lang="en-US" sz="1800" b="1" dirty="0" smtClean="0">
              <a:latin typeface="+mj-lt"/>
            </a:rPr>
            <a:t> </a:t>
          </a:r>
          <a:r>
            <a:rPr lang="en-US" sz="1800" dirty="0" smtClean="0">
              <a:latin typeface="+mj-lt"/>
            </a:rPr>
            <a:t>minimal B , </a:t>
          </a:r>
          <a:r>
            <a:rPr lang="en-US" sz="1800" dirty="0" err="1" smtClean="0">
              <a:latin typeface="+mj-lt"/>
            </a:rPr>
            <a:t>jika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melebihi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kapasitas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matakuliah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tersebut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diranking</a:t>
          </a:r>
          <a:r>
            <a:rPr lang="en-US" sz="1800" dirty="0" smtClean="0">
              <a:latin typeface="+mj-lt"/>
            </a:rPr>
            <a:t>. </a:t>
          </a: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1BF5AC87-482B-44F3-BFEB-8986B36707B6}">
      <dgm:prSet custT="1"/>
      <dgm:spPr/>
      <dgm:t>
        <a:bodyPr/>
        <a:lstStyle/>
        <a:p>
          <a:pPr algn="just" rtl="0"/>
          <a:r>
            <a:rPr lang="en-US" sz="1600" b="1" dirty="0" smtClean="0">
              <a:latin typeface="+mj-lt"/>
            </a:rPr>
            <a:t>MATA KULIAH:</a:t>
          </a:r>
          <a:endParaRPr lang="en-US" sz="1600" b="1" dirty="0">
            <a:latin typeface="+mj-lt"/>
          </a:endParaRPr>
        </a:p>
      </dgm:t>
    </dgm:pt>
    <dgm:pt modelId="{C22C9F73-3A93-4589-B2D7-3CC1C777654D}" type="parTrans" cxnId="{29DBA462-F6EB-4466-A60C-B865EDEAC8CD}">
      <dgm:prSet/>
      <dgm:spPr/>
      <dgm:t>
        <a:bodyPr/>
        <a:lstStyle/>
        <a:p>
          <a:endParaRPr lang="en-US"/>
        </a:p>
      </dgm:t>
    </dgm:pt>
    <dgm:pt modelId="{46FCEEAA-0CE7-408F-B2C8-2F3806949037}" type="sibTrans" cxnId="{29DBA462-F6EB-4466-A60C-B865EDEAC8CD}">
      <dgm:prSet/>
      <dgm:spPr/>
      <dgm:t>
        <a:bodyPr/>
        <a:lstStyle/>
        <a:p>
          <a:endParaRPr lang="en-US"/>
        </a:p>
      </dgm:t>
    </dgm:pt>
    <dgm:pt modelId="{09E0BB14-20AC-46F8-A761-BF13D862326C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Network Management</a:t>
          </a:r>
          <a:endParaRPr lang="en-US" sz="1600" dirty="0">
            <a:latin typeface="+mj-lt"/>
          </a:endParaRPr>
        </a:p>
      </dgm:t>
    </dgm:pt>
    <dgm:pt modelId="{1CE42BB2-03C9-489C-9261-68905F4C4B5C}" type="parTrans" cxnId="{0CF6706E-D09C-47FA-BAF6-5D453134D8CD}">
      <dgm:prSet/>
      <dgm:spPr/>
      <dgm:t>
        <a:bodyPr/>
        <a:lstStyle/>
        <a:p>
          <a:endParaRPr lang="en-US"/>
        </a:p>
      </dgm:t>
    </dgm:pt>
    <dgm:pt modelId="{758A983E-42D9-4877-8EBE-9F7DCAFEBC81}" type="sibTrans" cxnId="{0CF6706E-D09C-47FA-BAF6-5D453134D8CD}">
      <dgm:prSet/>
      <dgm:spPr/>
      <dgm:t>
        <a:bodyPr/>
        <a:lstStyle/>
        <a:p>
          <a:endParaRPr lang="en-US"/>
        </a:p>
      </dgm:t>
    </dgm:pt>
    <dgm:pt modelId="{47A1E5C8-1C21-47D2-A3FE-1EA01DB5B94B}">
      <dgm:prSet custT="1"/>
      <dgm:spPr/>
      <dgm:t>
        <a:bodyPr/>
        <a:lstStyle/>
        <a:p>
          <a:pPr algn="just"/>
          <a:r>
            <a:rPr lang="en-US" sz="1600" b="1" dirty="0" smtClean="0">
              <a:latin typeface="+mj-lt"/>
            </a:rPr>
            <a:t>TOPIK SKRIPSI:</a:t>
          </a:r>
          <a:endParaRPr lang="en-US" sz="1600" b="1" dirty="0">
            <a:latin typeface="+mj-lt"/>
          </a:endParaRPr>
        </a:p>
      </dgm:t>
    </dgm:pt>
    <dgm:pt modelId="{0B54A50A-4711-4608-BED3-405E13D197E7}" type="parTrans" cxnId="{3C9D9820-9951-4174-8A22-6832E418E64B}">
      <dgm:prSet/>
      <dgm:spPr/>
      <dgm:t>
        <a:bodyPr/>
        <a:lstStyle/>
        <a:p>
          <a:endParaRPr lang="en-US"/>
        </a:p>
      </dgm:t>
    </dgm:pt>
    <dgm:pt modelId="{19A11200-3732-41F7-A7C1-694FCA33E6C5}" type="sibTrans" cxnId="{3C9D9820-9951-4174-8A22-6832E418E64B}">
      <dgm:prSet/>
      <dgm:spPr/>
      <dgm:t>
        <a:bodyPr/>
        <a:lstStyle/>
        <a:p>
          <a:endParaRPr lang="en-US"/>
        </a:p>
      </dgm:t>
    </dgm:pt>
    <dgm:pt modelId="{A1C9C308-B458-4A89-B7C3-4860BA958FBD}">
      <dgm:prSet custT="1"/>
      <dgm:spPr/>
      <dgm:t>
        <a:bodyPr/>
        <a:lstStyle/>
        <a:p>
          <a:pPr algn="just"/>
          <a:r>
            <a:rPr lang="en-US" sz="1600" smtClean="0">
              <a:latin typeface="+mj-lt"/>
            </a:rPr>
            <a:t>Perancangan Jaringan </a:t>
          </a:r>
          <a:endParaRPr lang="en-US" sz="1600" dirty="0">
            <a:latin typeface="+mj-lt"/>
          </a:endParaRPr>
        </a:p>
      </dgm:t>
    </dgm:pt>
    <dgm:pt modelId="{49EAAAF6-A046-464E-87B9-2DA5BC644949}" type="parTrans" cxnId="{D20FA529-6C82-40CE-9294-8736ABE697C4}">
      <dgm:prSet/>
      <dgm:spPr/>
      <dgm:t>
        <a:bodyPr/>
        <a:lstStyle/>
        <a:p>
          <a:endParaRPr lang="en-US"/>
        </a:p>
      </dgm:t>
    </dgm:pt>
    <dgm:pt modelId="{A13F7BF4-3009-4EF7-9B0B-9135E4B32429}" type="sibTrans" cxnId="{D20FA529-6C82-40CE-9294-8736ABE697C4}">
      <dgm:prSet/>
      <dgm:spPr/>
      <dgm:t>
        <a:bodyPr/>
        <a:lstStyle/>
        <a:p>
          <a:endParaRPr lang="en-US"/>
        </a:p>
      </dgm:t>
    </dgm:pt>
    <dgm:pt modelId="{ABD7F34E-A3CA-47A0-BCEE-0B6562D0A96F}">
      <dgm:prSet custT="1"/>
      <dgm:spPr/>
      <dgm:t>
        <a:bodyPr/>
        <a:lstStyle/>
        <a:p>
          <a:r>
            <a:rPr lang="en-US" sz="1600" dirty="0">
              <a:latin typeface="+mj-lt"/>
            </a:rPr>
            <a:t>Network Security</a:t>
          </a:r>
        </a:p>
      </dgm:t>
    </dgm:pt>
    <dgm:pt modelId="{39644AFC-F756-476E-9B15-D17A561D4E43}" type="parTrans" cxnId="{D6735E55-EB3C-49D6-9F1B-AAE679BA6C96}">
      <dgm:prSet/>
      <dgm:spPr/>
      <dgm:t>
        <a:bodyPr/>
        <a:lstStyle/>
        <a:p>
          <a:endParaRPr lang="en-US"/>
        </a:p>
      </dgm:t>
    </dgm:pt>
    <dgm:pt modelId="{6547175C-884C-4E0E-A709-E07FD7B7AACE}" type="sibTrans" cxnId="{D6735E55-EB3C-49D6-9F1B-AAE679BA6C96}">
      <dgm:prSet/>
      <dgm:spPr/>
      <dgm:t>
        <a:bodyPr/>
        <a:lstStyle/>
        <a:p>
          <a:endParaRPr lang="en-US"/>
        </a:p>
      </dgm:t>
    </dgm:pt>
    <dgm:pt modelId="{678B99D8-E0AC-4A7A-BD80-FCA90980D3C2}">
      <dgm:prSet custT="1"/>
      <dgm:spPr/>
      <dgm:t>
        <a:bodyPr/>
        <a:lstStyle/>
        <a:p>
          <a:r>
            <a:rPr lang="en-US" sz="1600" dirty="0">
              <a:latin typeface="+mj-lt"/>
            </a:rPr>
            <a:t>Network Programming</a:t>
          </a:r>
        </a:p>
      </dgm:t>
    </dgm:pt>
    <dgm:pt modelId="{95F52461-9720-43F2-BB21-A8C25B8C06AC}" type="parTrans" cxnId="{7BC16E0C-4D6F-4F21-847F-1F2DFF22457E}">
      <dgm:prSet/>
      <dgm:spPr/>
      <dgm:t>
        <a:bodyPr/>
        <a:lstStyle/>
        <a:p>
          <a:endParaRPr lang="en-US"/>
        </a:p>
      </dgm:t>
    </dgm:pt>
    <dgm:pt modelId="{0DBD1B68-D347-4DD8-8CBA-2B6C2C474E6C}" type="sibTrans" cxnId="{7BC16E0C-4D6F-4F21-847F-1F2DFF22457E}">
      <dgm:prSet/>
      <dgm:spPr/>
      <dgm:t>
        <a:bodyPr/>
        <a:lstStyle/>
        <a:p>
          <a:endParaRPr lang="en-US"/>
        </a:p>
      </dgm:t>
    </dgm:pt>
    <dgm:pt modelId="{3BD82101-F0F1-42F8-AC1E-8213CED8FE76}">
      <dgm:prSet custT="1"/>
      <dgm:spPr/>
      <dgm:t>
        <a:bodyPr/>
        <a:lstStyle/>
        <a:p>
          <a:r>
            <a:rPr lang="en-US" sz="1600" dirty="0">
              <a:latin typeface="+mj-lt"/>
            </a:rPr>
            <a:t>Current Popular IT 4 (Network Admin w/ Windows/Linux)</a:t>
          </a:r>
        </a:p>
      </dgm:t>
    </dgm:pt>
    <dgm:pt modelId="{540C4227-55CE-4AFA-A520-1F68C48AAD46}" type="parTrans" cxnId="{95DD2FC1-4A5D-4CC3-BEAD-0A437AE14171}">
      <dgm:prSet/>
      <dgm:spPr/>
      <dgm:t>
        <a:bodyPr/>
        <a:lstStyle/>
        <a:p>
          <a:endParaRPr lang="en-US"/>
        </a:p>
      </dgm:t>
    </dgm:pt>
    <dgm:pt modelId="{0510E8FE-C853-41A5-8029-79999B5CE934}" type="sibTrans" cxnId="{95DD2FC1-4A5D-4CC3-BEAD-0A437AE14171}">
      <dgm:prSet/>
      <dgm:spPr/>
      <dgm:t>
        <a:bodyPr/>
        <a:lstStyle/>
        <a:p>
          <a:endParaRPr lang="en-US"/>
        </a:p>
      </dgm:t>
    </dgm:pt>
    <dgm:pt modelId="{FF38EE28-396C-438C-B4DB-164C1EEE1CDE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Network Programming</a:t>
          </a:r>
        </a:p>
      </dgm:t>
    </dgm:pt>
    <dgm:pt modelId="{8D9ED8EE-A48A-4891-9701-33F1533743B9}" type="parTrans" cxnId="{E7AF1056-C5EC-489B-9A4A-2F3480F306B5}">
      <dgm:prSet/>
      <dgm:spPr/>
      <dgm:t>
        <a:bodyPr/>
        <a:lstStyle/>
        <a:p>
          <a:endParaRPr lang="en-US"/>
        </a:p>
      </dgm:t>
    </dgm:pt>
    <dgm:pt modelId="{527C548F-6B3E-4CFE-8A1E-BC9159F517CF}" type="sibTrans" cxnId="{E7AF1056-C5EC-489B-9A4A-2F3480F306B5}">
      <dgm:prSet/>
      <dgm:spPr/>
      <dgm:t>
        <a:bodyPr/>
        <a:lstStyle/>
        <a:p>
          <a:endParaRPr lang="en-US"/>
        </a:p>
      </dgm:t>
    </dgm:pt>
    <dgm:pt modelId="{DD3DBB9E-5ADB-4ABA-9E42-D0AAEFF10E1A}">
      <dgm:prSet custT="1"/>
      <dgm:spPr/>
      <dgm:t>
        <a:bodyPr/>
        <a:lstStyle/>
        <a:p>
          <a:r>
            <a:rPr lang="en-US" sz="1600" dirty="0" err="1" smtClean="0">
              <a:latin typeface="+mj-lt"/>
            </a:rPr>
            <a:t>Analisis dan Evaluasi Kinerja Protokol Jaringan</a:t>
          </a:r>
        </a:p>
      </dgm:t>
    </dgm:pt>
    <dgm:pt modelId="{F8581124-873B-4BCA-B7FA-8A70F343BE2B}" type="parTrans" cxnId="{01CEF564-1BAE-4DF4-9C63-ED4401BE7D10}">
      <dgm:prSet/>
      <dgm:spPr/>
      <dgm:t>
        <a:bodyPr/>
        <a:lstStyle/>
        <a:p>
          <a:endParaRPr lang="en-US"/>
        </a:p>
      </dgm:t>
    </dgm:pt>
    <dgm:pt modelId="{531120C0-B9DA-4AB9-B74F-3CE96DAD98B0}" type="sibTrans" cxnId="{01CEF564-1BAE-4DF4-9C63-ED4401BE7D10}">
      <dgm:prSet/>
      <dgm:spPr/>
      <dgm:t>
        <a:bodyPr/>
        <a:lstStyle/>
        <a:p>
          <a:endParaRPr lang="en-US"/>
        </a:p>
      </dgm:t>
    </dgm:pt>
    <dgm:pt modelId="{7BBD1E97-7DB8-4087-B3A0-C2ED5D8086F7}" type="pres">
      <dgm:prSet presAssocID="{8ECB8515-688A-4EDB-A814-D509580FD1E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9485B9-CF51-416F-89C6-54393EA33C73}" type="pres">
      <dgm:prSet presAssocID="{57041EC2-8EB7-48B2-BBAB-EDD1AA6A7991}" presName="composite" presStyleCnt="0"/>
      <dgm:spPr/>
    </dgm:pt>
    <dgm:pt modelId="{ACFD8C11-AD49-4951-BD2E-F5BBA6686A85}" type="pres">
      <dgm:prSet presAssocID="{57041EC2-8EB7-48B2-BBAB-EDD1AA6A7991}" presName="imgShp" presStyleLbl="fgImgPlac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0FEC10-8CE1-4DF8-93C5-9B24D7558BAD}" type="pres">
      <dgm:prSet presAssocID="{57041EC2-8EB7-48B2-BBAB-EDD1AA6A799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50A8E-61CA-4AF4-B6F8-52A2AE27267A}" type="pres">
      <dgm:prSet presAssocID="{1EB6D401-6528-4E9D-A4CC-3D44BD2E0EB8}" presName="spacing" presStyleCnt="0"/>
      <dgm:spPr/>
    </dgm:pt>
    <dgm:pt modelId="{5549B4E7-995D-4B9B-817F-267B6F7C7C28}" type="pres">
      <dgm:prSet presAssocID="{1BF5AC87-482B-44F3-BFEB-8986B36707B6}" presName="composite" presStyleCnt="0"/>
      <dgm:spPr/>
    </dgm:pt>
    <dgm:pt modelId="{B4964F51-73F3-46C0-892A-520F22A511D9}" type="pres">
      <dgm:prSet presAssocID="{1BF5AC87-482B-44F3-BFEB-8986B36707B6}" presName="imgShp" presStyleLbl="fgImgPlace1" presStyleIdx="1" presStyleCnt="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6DE299F-5BD5-4393-8833-D79CA8DB3811}" type="pres">
      <dgm:prSet presAssocID="{1BF5AC87-482B-44F3-BFEB-8986B36707B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B51E6-B913-48CD-927F-9545155EE0FF}" type="pres">
      <dgm:prSet presAssocID="{46FCEEAA-0CE7-408F-B2C8-2F3806949037}" presName="spacing" presStyleCnt="0"/>
      <dgm:spPr/>
    </dgm:pt>
    <dgm:pt modelId="{7D710323-93A2-4B6B-9B70-4B8F932CA2CA}" type="pres">
      <dgm:prSet presAssocID="{47A1E5C8-1C21-47D2-A3FE-1EA01DB5B94B}" presName="composite" presStyleCnt="0"/>
      <dgm:spPr/>
    </dgm:pt>
    <dgm:pt modelId="{67C55E7E-55CB-4A7B-A655-6CAD31606EF9}" type="pres">
      <dgm:prSet presAssocID="{47A1E5C8-1C21-47D2-A3FE-1EA01DB5B94B}" presName="imgShp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E7F7F0-681A-43BA-A5CA-1B578DBA9214}" type="pres">
      <dgm:prSet presAssocID="{47A1E5C8-1C21-47D2-A3FE-1EA01DB5B94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735E55-EB3C-49D6-9F1B-AAE679BA6C96}" srcId="{1BF5AC87-482B-44F3-BFEB-8986B36707B6}" destId="{ABD7F34E-A3CA-47A0-BCEE-0B6562D0A96F}" srcOrd="1" destOrd="0" parTransId="{39644AFC-F756-476E-9B15-D17A561D4E43}" sibTransId="{6547175C-884C-4E0E-A709-E07FD7B7AACE}"/>
    <dgm:cxn modelId="{36EAFED7-84CD-495F-A105-1134A7347A5E}" type="presOf" srcId="{DD3DBB9E-5ADB-4ABA-9E42-D0AAEFF10E1A}" destId="{54E7F7F0-681A-43BA-A5CA-1B578DBA9214}" srcOrd="0" destOrd="3" presId="urn:microsoft.com/office/officeart/2005/8/layout/vList3#4"/>
    <dgm:cxn modelId="{01CEF564-1BAE-4DF4-9C63-ED4401BE7D10}" srcId="{47A1E5C8-1C21-47D2-A3FE-1EA01DB5B94B}" destId="{DD3DBB9E-5ADB-4ABA-9E42-D0AAEFF10E1A}" srcOrd="2" destOrd="0" parTransId="{F8581124-873B-4BCA-B7FA-8A70F343BE2B}" sibTransId="{531120C0-B9DA-4AB9-B74F-3CE96DAD98B0}"/>
    <dgm:cxn modelId="{6AE73440-D8FA-4363-B550-B8138CA231DA}" type="presOf" srcId="{57041EC2-8EB7-48B2-BBAB-EDD1AA6A7991}" destId="{FC0FEC10-8CE1-4DF8-93C5-9B24D7558BAD}" srcOrd="0" destOrd="0" presId="urn:microsoft.com/office/officeart/2005/8/layout/vList3#4"/>
    <dgm:cxn modelId="{04611D4E-41A5-409D-A3E8-20761919293B}" type="presOf" srcId="{ABD7F34E-A3CA-47A0-BCEE-0B6562D0A96F}" destId="{76DE299F-5BD5-4393-8833-D79CA8DB3811}" srcOrd="0" destOrd="2" presId="urn:microsoft.com/office/officeart/2005/8/layout/vList3#4"/>
    <dgm:cxn modelId="{3C9D9820-9951-4174-8A22-6832E418E64B}" srcId="{8ECB8515-688A-4EDB-A814-D509580FD1EE}" destId="{47A1E5C8-1C21-47D2-A3FE-1EA01DB5B94B}" srcOrd="2" destOrd="0" parTransId="{0B54A50A-4711-4608-BED3-405E13D197E7}" sibTransId="{19A11200-3732-41F7-A7C1-694FCA33E6C5}"/>
    <dgm:cxn modelId="{2CEA4848-D51E-4570-930C-89E6A08F812B}" type="presOf" srcId="{678B99D8-E0AC-4A7A-BD80-FCA90980D3C2}" destId="{76DE299F-5BD5-4393-8833-D79CA8DB3811}" srcOrd="0" destOrd="3" presId="urn:microsoft.com/office/officeart/2005/8/layout/vList3#4"/>
    <dgm:cxn modelId="{95DD2FC1-4A5D-4CC3-BEAD-0A437AE14171}" srcId="{1BF5AC87-482B-44F3-BFEB-8986B36707B6}" destId="{3BD82101-F0F1-42F8-AC1E-8213CED8FE76}" srcOrd="3" destOrd="0" parTransId="{540C4227-55CE-4AFA-A520-1F68C48AAD46}" sibTransId="{0510E8FE-C853-41A5-8029-79999B5CE934}"/>
    <dgm:cxn modelId="{518C8055-3C57-42C0-B4E3-0704F069A6BC}" type="presOf" srcId="{A1C9C308-B458-4A89-B7C3-4860BA958FBD}" destId="{54E7F7F0-681A-43BA-A5CA-1B578DBA9214}" srcOrd="0" destOrd="1" presId="urn:microsoft.com/office/officeart/2005/8/layout/vList3#4"/>
    <dgm:cxn modelId="{939A115D-8A96-456E-9AFD-C517E6AA4EDC}" type="presOf" srcId="{09E0BB14-20AC-46F8-A761-BF13D862326C}" destId="{76DE299F-5BD5-4393-8833-D79CA8DB3811}" srcOrd="0" destOrd="1" presId="urn:microsoft.com/office/officeart/2005/8/layout/vList3#4"/>
    <dgm:cxn modelId="{29D50802-ECAA-4E63-B0B4-69FE2BF080D9}" type="presOf" srcId="{1BF5AC87-482B-44F3-BFEB-8986B36707B6}" destId="{76DE299F-5BD5-4393-8833-D79CA8DB3811}" srcOrd="0" destOrd="0" presId="urn:microsoft.com/office/officeart/2005/8/layout/vList3#4"/>
    <dgm:cxn modelId="{29DBA462-F6EB-4466-A60C-B865EDEAC8CD}" srcId="{8ECB8515-688A-4EDB-A814-D509580FD1EE}" destId="{1BF5AC87-482B-44F3-BFEB-8986B36707B6}" srcOrd="1" destOrd="0" parTransId="{C22C9F73-3A93-4589-B2D7-3CC1C777654D}" sibTransId="{46FCEEAA-0CE7-408F-B2C8-2F3806949037}"/>
    <dgm:cxn modelId="{0E8F7521-9330-40C6-BE0D-45C208E8BEE4}" type="presOf" srcId="{8ECB8515-688A-4EDB-A814-D509580FD1EE}" destId="{7BBD1E97-7DB8-4087-B3A0-C2ED5D8086F7}" srcOrd="0" destOrd="0" presId="urn:microsoft.com/office/officeart/2005/8/layout/vList3#4"/>
    <dgm:cxn modelId="{5FA45D77-E4F1-46B0-8045-29184A8D5E01}" type="presOf" srcId="{47A1E5C8-1C21-47D2-A3FE-1EA01DB5B94B}" destId="{54E7F7F0-681A-43BA-A5CA-1B578DBA9214}" srcOrd="0" destOrd="0" presId="urn:microsoft.com/office/officeart/2005/8/layout/vList3#4"/>
    <dgm:cxn modelId="{95A70F17-38F5-4459-BAE6-6AFCA98C4800}" type="presOf" srcId="{FF38EE28-396C-438C-B4DB-164C1EEE1CDE}" destId="{54E7F7F0-681A-43BA-A5CA-1B578DBA9214}" srcOrd="0" destOrd="2" presId="urn:microsoft.com/office/officeart/2005/8/layout/vList3#4"/>
    <dgm:cxn modelId="{0CF6706E-D09C-47FA-BAF6-5D453134D8CD}" srcId="{1BF5AC87-482B-44F3-BFEB-8986B36707B6}" destId="{09E0BB14-20AC-46F8-A761-BF13D862326C}" srcOrd="0" destOrd="0" parTransId="{1CE42BB2-03C9-489C-9261-68905F4C4B5C}" sibTransId="{758A983E-42D9-4877-8EBE-9F7DCAFEBC81}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D20FA529-6C82-40CE-9294-8736ABE697C4}" srcId="{47A1E5C8-1C21-47D2-A3FE-1EA01DB5B94B}" destId="{A1C9C308-B458-4A89-B7C3-4860BA958FBD}" srcOrd="0" destOrd="0" parTransId="{49EAAAF6-A046-464E-87B9-2DA5BC644949}" sibTransId="{A13F7BF4-3009-4EF7-9B0B-9135E4B32429}"/>
    <dgm:cxn modelId="{7BC16E0C-4D6F-4F21-847F-1F2DFF22457E}" srcId="{1BF5AC87-482B-44F3-BFEB-8986B36707B6}" destId="{678B99D8-E0AC-4A7A-BD80-FCA90980D3C2}" srcOrd="2" destOrd="0" parTransId="{95F52461-9720-43F2-BB21-A8C25B8C06AC}" sibTransId="{0DBD1B68-D347-4DD8-8CBA-2B6C2C474E6C}"/>
    <dgm:cxn modelId="{6CC88C9E-95A8-4573-9D29-6BC3755B6BB2}" type="presOf" srcId="{3BD82101-F0F1-42F8-AC1E-8213CED8FE76}" destId="{76DE299F-5BD5-4393-8833-D79CA8DB3811}" srcOrd="0" destOrd="4" presId="urn:microsoft.com/office/officeart/2005/8/layout/vList3#4"/>
    <dgm:cxn modelId="{E7AF1056-C5EC-489B-9A4A-2F3480F306B5}" srcId="{47A1E5C8-1C21-47D2-A3FE-1EA01DB5B94B}" destId="{FF38EE28-396C-438C-B4DB-164C1EEE1CDE}" srcOrd="1" destOrd="0" parTransId="{8D9ED8EE-A48A-4891-9701-33F1533743B9}" sibTransId="{527C548F-6B3E-4CFE-8A1E-BC9159F517CF}"/>
    <dgm:cxn modelId="{D46E25C3-CA2B-4B9B-9804-A223DF1E47F7}" type="presParOf" srcId="{7BBD1E97-7DB8-4087-B3A0-C2ED5D8086F7}" destId="{4A9485B9-CF51-416F-89C6-54393EA33C73}" srcOrd="0" destOrd="0" presId="urn:microsoft.com/office/officeart/2005/8/layout/vList3#4"/>
    <dgm:cxn modelId="{267AE5EA-43A8-44A6-BAB2-BE068DD747A0}" type="presParOf" srcId="{4A9485B9-CF51-416F-89C6-54393EA33C73}" destId="{ACFD8C11-AD49-4951-BD2E-F5BBA6686A85}" srcOrd="0" destOrd="0" presId="urn:microsoft.com/office/officeart/2005/8/layout/vList3#4"/>
    <dgm:cxn modelId="{183CC8A5-A245-413A-8100-8F7B17C9CB85}" type="presParOf" srcId="{4A9485B9-CF51-416F-89C6-54393EA33C73}" destId="{FC0FEC10-8CE1-4DF8-93C5-9B24D7558BAD}" srcOrd="1" destOrd="0" presId="urn:microsoft.com/office/officeart/2005/8/layout/vList3#4"/>
    <dgm:cxn modelId="{559C6455-9453-47D3-83B0-5B4C5D2B6C4D}" type="presParOf" srcId="{7BBD1E97-7DB8-4087-B3A0-C2ED5D8086F7}" destId="{D0150A8E-61CA-4AF4-B6F8-52A2AE27267A}" srcOrd="1" destOrd="0" presId="urn:microsoft.com/office/officeart/2005/8/layout/vList3#4"/>
    <dgm:cxn modelId="{CE6F8066-B967-467B-920E-D5592586DE2C}" type="presParOf" srcId="{7BBD1E97-7DB8-4087-B3A0-C2ED5D8086F7}" destId="{5549B4E7-995D-4B9B-817F-267B6F7C7C28}" srcOrd="2" destOrd="0" presId="urn:microsoft.com/office/officeart/2005/8/layout/vList3#4"/>
    <dgm:cxn modelId="{63D18B0C-5D62-4D9F-A2AB-01216DC6F49E}" type="presParOf" srcId="{5549B4E7-995D-4B9B-817F-267B6F7C7C28}" destId="{B4964F51-73F3-46C0-892A-520F22A511D9}" srcOrd="0" destOrd="0" presId="urn:microsoft.com/office/officeart/2005/8/layout/vList3#4"/>
    <dgm:cxn modelId="{204FD0E9-958C-4659-9B5C-1DC0190801BE}" type="presParOf" srcId="{5549B4E7-995D-4B9B-817F-267B6F7C7C28}" destId="{76DE299F-5BD5-4393-8833-D79CA8DB3811}" srcOrd="1" destOrd="0" presId="urn:microsoft.com/office/officeart/2005/8/layout/vList3#4"/>
    <dgm:cxn modelId="{673D5FC7-DE60-44B3-AC44-FFD96BAF5B16}" type="presParOf" srcId="{7BBD1E97-7DB8-4087-B3A0-C2ED5D8086F7}" destId="{9A6B51E6-B913-48CD-927F-9545155EE0FF}" srcOrd="3" destOrd="0" presId="urn:microsoft.com/office/officeart/2005/8/layout/vList3#4"/>
    <dgm:cxn modelId="{3B696CB5-E699-4DFF-8FE1-A299639E31F1}" type="presParOf" srcId="{7BBD1E97-7DB8-4087-B3A0-C2ED5D8086F7}" destId="{7D710323-93A2-4B6B-9B70-4B8F932CA2CA}" srcOrd="4" destOrd="0" presId="urn:microsoft.com/office/officeart/2005/8/layout/vList3#4"/>
    <dgm:cxn modelId="{54965D48-75F6-484E-AFED-B40C461398A9}" type="presParOf" srcId="{7D710323-93A2-4B6B-9B70-4B8F932CA2CA}" destId="{67C55E7E-55CB-4A7B-A655-6CAD31606EF9}" srcOrd="0" destOrd="0" presId="urn:microsoft.com/office/officeart/2005/8/layout/vList3#4"/>
    <dgm:cxn modelId="{04973BDA-022B-45C5-8CF6-32D3616A59B5}" type="presParOf" srcId="{7D710323-93A2-4B6B-9B70-4B8F932CA2CA}" destId="{54E7F7F0-681A-43BA-A5CA-1B578DBA9214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89496A-936A-4878-9702-A48FB85EDA35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7BCBC42-942C-4ABF-A54A-51F13B0C8932}">
      <dgm:prSet/>
      <dgm:spPr/>
      <dgm:t>
        <a:bodyPr/>
        <a:lstStyle/>
        <a:p>
          <a:pPr rtl="0"/>
          <a:r>
            <a:rPr lang="en-US" dirty="0" smtClean="0"/>
            <a:t>Ability to develop computer-based system to the specific design of software-oriented, object-oriented technology, Multimedia, Database, Web, Artificial Intelligent and Computer Networks</a:t>
          </a:r>
          <a:endParaRPr lang="en-US" dirty="0"/>
        </a:p>
      </dgm:t>
    </dgm:pt>
    <dgm:pt modelId="{17888E73-2969-4182-93F1-A864C6D8C1C1}" type="parTrans" cxnId="{F5797AB9-1922-4B6C-B4B1-B86E3DFAE11E}">
      <dgm:prSet/>
      <dgm:spPr/>
      <dgm:t>
        <a:bodyPr/>
        <a:lstStyle/>
        <a:p>
          <a:endParaRPr lang="en-US"/>
        </a:p>
      </dgm:t>
    </dgm:pt>
    <dgm:pt modelId="{5586C204-8F2D-4E71-A22F-DCE8E93016B1}" type="sibTrans" cxnId="{F5797AB9-1922-4B6C-B4B1-B86E3DFAE11E}">
      <dgm:prSet/>
      <dgm:spPr/>
      <dgm:t>
        <a:bodyPr/>
        <a:lstStyle/>
        <a:p>
          <a:endParaRPr lang="en-US"/>
        </a:p>
      </dgm:t>
    </dgm:pt>
    <dgm:pt modelId="{861BBF52-7022-4508-AF0D-D5A8BE6E78CF}">
      <dgm:prSet/>
      <dgm:spPr/>
      <dgm:t>
        <a:bodyPr/>
        <a:lstStyle/>
        <a:p>
          <a:pPr rtl="0"/>
          <a:r>
            <a:rPr lang="en-US" dirty="0" smtClean="0"/>
            <a:t>Ability to conduct research and development in the field of Information Technology</a:t>
          </a:r>
          <a:endParaRPr lang="en-US" dirty="0"/>
        </a:p>
      </dgm:t>
    </dgm:pt>
    <dgm:pt modelId="{CB8601B0-0152-4B57-824D-6324739258A0}" type="parTrans" cxnId="{BDF70206-BBCA-4A7C-BD22-E3B0DDDB803D}">
      <dgm:prSet/>
      <dgm:spPr/>
      <dgm:t>
        <a:bodyPr/>
        <a:lstStyle/>
        <a:p>
          <a:endParaRPr lang="en-US"/>
        </a:p>
      </dgm:t>
    </dgm:pt>
    <dgm:pt modelId="{BFD037A2-0C5F-4489-85C6-80B01A81A96E}" type="sibTrans" cxnId="{BDF70206-BBCA-4A7C-BD22-E3B0DDDB803D}">
      <dgm:prSet/>
      <dgm:spPr/>
      <dgm:t>
        <a:bodyPr/>
        <a:lstStyle/>
        <a:p>
          <a:endParaRPr lang="en-US"/>
        </a:p>
      </dgm:t>
    </dgm:pt>
    <dgm:pt modelId="{B107E84D-F59F-4461-8B99-14FAC3AF25E6}" type="pres">
      <dgm:prSet presAssocID="{DE89496A-936A-4878-9702-A48FB85EDA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3EFE87-3F66-4848-8B6A-1F811527DC73}" type="pres">
      <dgm:prSet presAssocID="{17BCBC42-942C-4ABF-A54A-51F13B0C8932}" presName="linNode" presStyleCnt="0"/>
      <dgm:spPr/>
    </dgm:pt>
    <dgm:pt modelId="{127A4048-ABB7-4B03-8778-4DCB9E14FB68}" type="pres">
      <dgm:prSet presAssocID="{17BCBC42-942C-4ABF-A54A-51F13B0C8932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027BC2-168F-43AA-9174-3B4645ACCC0B}" type="pres">
      <dgm:prSet presAssocID="{5586C204-8F2D-4E71-A22F-DCE8E93016B1}" presName="sp" presStyleCnt="0"/>
      <dgm:spPr/>
    </dgm:pt>
    <dgm:pt modelId="{7211F3CD-01E6-4492-A9D3-2E3D8A30925B}" type="pres">
      <dgm:prSet presAssocID="{861BBF52-7022-4508-AF0D-D5A8BE6E78CF}" presName="linNode" presStyleCnt="0"/>
      <dgm:spPr/>
    </dgm:pt>
    <dgm:pt modelId="{0D2F4633-2549-4606-8E1C-A4403D6252B4}" type="pres">
      <dgm:prSet presAssocID="{861BBF52-7022-4508-AF0D-D5A8BE6E78CF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C80B09-C5AA-4CE3-9E8A-FFCDC020586B}" type="presOf" srcId="{861BBF52-7022-4508-AF0D-D5A8BE6E78CF}" destId="{0D2F4633-2549-4606-8E1C-A4403D6252B4}" srcOrd="0" destOrd="0" presId="urn:microsoft.com/office/officeart/2005/8/layout/vList5"/>
    <dgm:cxn modelId="{BDF70206-BBCA-4A7C-BD22-E3B0DDDB803D}" srcId="{DE89496A-936A-4878-9702-A48FB85EDA35}" destId="{861BBF52-7022-4508-AF0D-D5A8BE6E78CF}" srcOrd="1" destOrd="0" parTransId="{CB8601B0-0152-4B57-824D-6324739258A0}" sibTransId="{BFD037A2-0C5F-4489-85C6-80B01A81A96E}"/>
    <dgm:cxn modelId="{E354AE85-B5C1-463F-93B5-9B722E60194B}" type="presOf" srcId="{DE89496A-936A-4878-9702-A48FB85EDA35}" destId="{B107E84D-F59F-4461-8B99-14FAC3AF25E6}" srcOrd="0" destOrd="0" presId="urn:microsoft.com/office/officeart/2005/8/layout/vList5"/>
    <dgm:cxn modelId="{F5797AB9-1922-4B6C-B4B1-B86E3DFAE11E}" srcId="{DE89496A-936A-4878-9702-A48FB85EDA35}" destId="{17BCBC42-942C-4ABF-A54A-51F13B0C8932}" srcOrd="0" destOrd="0" parTransId="{17888E73-2969-4182-93F1-A864C6D8C1C1}" sibTransId="{5586C204-8F2D-4E71-A22F-DCE8E93016B1}"/>
    <dgm:cxn modelId="{87148C65-7FF8-4F03-810B-6CE245469A1A}" type="presOf" srcId="{17BCBC42-942C-4ABF-A54A-51F13B0C8932}" destId="{127A4048-ABB7-4B03-8778-4DCB9E14FB68}" srcOrd="0" destOrd="0" presId="urn:microsoft.com/office/officeart/2005/8/layout/vList5"/>
    <dgm:cxn modelId="{FE0CCC1E-04F9-42DD-A2AB-836A115F2CF4}" type="presParOf" srcId="{B107E84D-F59F-4461-8B99-14FAC3AF25E6}" destId="{103EFE87-3F66-4848-8B6A-1F811527DC73}" srcOrd="0" destOrd="0" presId="urn:microsoft.com/office/officeart/2005/8/layout/vList5"/>
    <dgm:cxn modelId="{8076AD5B-2996-47CE-83ED-C21A2FFBB357}" type="presParOf" srcId="{103EFE87-3F66-4848-8B6A-1F811527DC73}" destId="{127A4048-ABB7-4B03-8778-4DCB9E14FB68}" srcOrd="0" destOrd="0" presId="urn:microsoft.com/office/officeart/2005/8/layout/vList5"/>
    <dgm:cxn modelId="{29B27707-61D6-4933-9A5E-CD4545CDFD10}" type="presParOf" srcId="{B107E84D-F59F-4461-8B99-14FAC3AF25E6}" destId="{8B027BC2-168F-43AA-9174-3B4645ACCC0B}" srcOrd="1" destOrd="0" presId="urn:microsoft.com/office/officeart/2005/8/layout/vList5"/>
    <dgm:cxn modelId="{1E0E822C-7E04-4CEA-9757-57C2088BF094}" type="presParOf" srcId="{B107E84D-F59F-4461-8B99-14FAC3AF25E6}" destId="{7211F3CD-01E6-4492-A9D3-2E3D8A30925B}" srcOrd="2" destOrd="0" presId="urn:microsoft.com/office/officeart/2005/8/layout/vList5"/>
    <dgm:cxn modelId="{5557E587-ECA3-4D5A-8530-7326F9DBD075}" type="presParOf" srcId="{7211F3CD-01E6-4492-A9D3-2E3D8A30925B}" destId="{0D2F4633-2549-4606-8E1C-A4403D6252B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F3ADEE-FABF-429F-B397-5D9787433A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  Network Specialist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C6760DC-BA25-4B66-969C-C2CDF02A8E92}" type="parTrans" cxnId="{349A513D-DE59-4F65-9F1D-032E68E159B9}">
      <dgm:prSet/>
      <dgm:spPr/>
      <dgm:t>
        <a:bodyPr/>
        <a:lstStyle/>
        <a:p>
          <a:endParaRPr lang="en-US"/>
        </a:p>
      </dgm:t>
    </dgm:pt>
    <dgm:pt modelId="{899BA7C8-6EFE-4792-8E74-BB59861628DA}" type="sibTrans" cxnId="{349A513D-DE59-4F65-9F1D-032E68E159B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0F44C010-8C08-4CDA-97A2-885F87FB9D7A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Networks Designer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7F7904F-0027-4CF9-8D00-855343847B69}" type="parTrans" cxnId="{B3811C55-5204-4440-BEB7-050BE6743609}">
      <dgm:prSet/>
      <dgm:spPr/>
      <dgm:t>
        <a:bodyPr/>
        <a:lstStyle/>
        <a:p>
          <a:endParaRPr lang="en-US"/>
        </a:p>
      </dgm:t>
    </dgm:pt>
    <dgm:pt modelId="{1A0143B0-FD8F-4C39-A2E0-657B2EE086D1}" type="sibTrans" cxnId="{B3811C55-5204-4440-BEB7-050BE6743609}">
      <dgm:prSet/>
      <dgm:spPr/>
      <dgm:t>
        <a:bodyPr/>
        <a:lstStyle/>
        <a:p>
          <a:endParaRPr lang="en-US"/>
        </a:p>
      </dgm:t>
    </dgm:pt>
    <dgm:pt modelId="{5EA7E1B7-B94E-4D23-AB5E-9A5212731C5B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Networks Administrator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7FDA126-D8D5-464F-BA28-C009C7F45364}" type="sibTrans" cxnId="{FD887AF1-34E3-496C-9775-F8DAFE175BA0}">
      <dgm:prSet/>
      <dgm:spPr/>
      <dgm:t>
        <a:bodyPr/>
        <a:lstStyle/>
        <a:p>
          <a:endParaRPr lang="en-US"/>
        </a:p>
      </dgm:t>
    </dgm:pt>
    <dgm:pt modelId="{4F920E95-3FB6-4845-8600-90D7EBE34E62}" type="parTrans" cxnId="{FD887AF1-34E3-496C-9775-F8DAFE175BA0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D44700FE-A32E-4AB6-B98F-2C446D0494C3}" type="pres">
      <dgm:prSet presAssocID="{6CF3ADEE-FABF-429F-B397-5D9787433A40}" presName="composite" presStyleCnt="0"/>
      <dgm:spPr/>
    </dgm:pt>
    <dgm:pt modelId="{1B0639DF-B054-46B9-A5EE-AC39346AFDBE}" type="pres">
      <dgm:prSet presAssocID="{6CF3ADEE-FABF-429F-B397-5D9787433A4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670C0-D3F0-4E16-AC98-2B26E8422606}" type="pres">
      <dgm:prSet presAssocID="{6CF3ADEE-FABF-429F-B397-5D9787433A40}" presName="Childtext1" presStyleLbl="revTx" presStyleIdx="1" presStyleCnt="3" custLinFactNeighborX="-9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6E86A-92EB-487D-8D85-48D8B99A266B}" type="pres">
      <dgm:prSet presAssocID="{6CF3ADEE-FABF-429F-B397-5D9787433A40}" presName="BalanceSpacing" presStyleCnt="0"/>
      <dgm:spPr/>
    </dgm:pt>
    <dgm:pt modelId="{4174BB79-2A00-4ACC-A5DB-C50CB402F1FB}" type="pres">
      <dgm:prSet presAssocID="{6CF3ADEE-FABF-429F-B397-5D9787433A40}" presName="BalanceSpacing1" presStyleCnt="0"/>
      <dgm:spPr/>
    </dgm:pt>
    <dgm:pt modelId="{86885D34-5767-4E23-959A-62B4C2C691B0}" type="pres">
      <dgm:prSet presAssocID="{899BA7C8-6EFE-4792-8E74-BB59861628DA}" presName="Accent1Text" presStyleLbl="node1" presStyleIdx="3" presStyleCnt="6"/>
      <dgm:spPr/>
      <dgm:t>
        <a:bodyPr/>
        <a:lstStyle/>
        <a:p>
          <a:endParaRPr lang="en-US"/>
        </a:p>
      </dgm:t>
    </dgm:pt>
    <dgm:pt modelId="{EE40B068-A2BC-463D-8B1C-80AF0EA63052}" type="pres">
      <dgm:prSet presAssocID="{899BA7C8-6EFE-4792-8E74-BB59861628DA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59BD8392-28EF-4027-BBD4-ACA3ABFBC452}" type="presOf" srcId="{899BA7C8-6EFE-4792-8E74-BB59861628DA}" destId="{86885D34-5767-4E23-959A-62B4C2C691B0}" srcOrd="0" destOrd="0" presId="urn:microsoft.com/office/officeart/2008/layout/AlternatingHexagons"/>
    <dgm:cxn modelId="{AF0A90D9-D320-44ED-B125-5D2FDE8584CD}" type="presOf" srcId="{EB5681F9-DC77-4B89-9F36-FD42FBB6D8AF}" destId="{ADCC966D-6ACE-4475-BAE6-FF9395E4B2D3}" srcOrd="0" destOrd="2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FF4AB656-813B-4727-8EB3-ECE766CCBB53}" type="presOf" srcId="{8ECB8515-688A-4EDB-A814-D509580FD1EE}" destId="{EEB6799E-356E-4DA2-9F2D-FDBEDB6F9171}" srcOrd="0" destOrd="0" presId="urn:microsoft.com/office/officeart/2008/layout/AlternatingHexagons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2EF0E45B-F416-4EE8-854D-FD3BF55C7292}" type="presOf" srcId="{5AF03014-A61F-4278-BBCB-FB361E830932}" destId="{E16FC707-C16D-4C8E-9380-7A3517934864}" srcOrd="0" destOrd="0" presId="urn:microsoft.com/office/officeart/2008/layout/AlternatingHexagons"/>
    <dgm:cxn modelId="{792BB226-67AF-4B06-8916-6E32CDFAAF67}" type="presOf" srcId="{0B5CF8EA-B8D4-4448-89FB-B4E75B80AAB6}" destId="{DC16FF33-C020-44F1-BA84-68FF610CC87D}" srcOrd="0" destOrd="1" presId="urn:microsoft.com/office/officeart/2008/layout/AlternatingHexagons"/>
    <dgm:cxn modelId="{E03D0CA5-190C-43FD-A02C-885749A94308}" type="presOf" srcId="{9BF156E0-B14C-4F8D-B843-84761EB2BE30}" destId="{6D08754B-BF19-486D-9F5D-1094F5ED9672}" srcOrd="0" destOrd="0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349A513D-DE59-4F65-9F1D-032E68E159B9}" srcId="{8ECB8515-688A-4EDB-A814-D509580FD1EE}" destId="{6CF3ADEE-FABF-429F-B397-5D9787433A40}" srcOrd="1" destOrd="0" parTransId="{7C6760DC-BA25-4B66-969C-C2CDF02A8E92}" sibTransId="{899BA7C8-6EFE-4792-8E74-BB59861628DA}"/>
    <dgm:cxn modelId="{BD3C2413-3603-4080-8F28-4813DAE6A004}" type="presOf" srcId="{7F8A049A-C052-4442-AE63-25D91AE39515}" destId="{ADCC966D-6ACE-4475-BAE6-FF9395E4B2D3}" srcOrd="0" destOrd="0" presId="urn:microsoft.com/office/officeart/2008/layout/AlternatingHexagons"/>
    <dgm:cxn modelId="{1DC0B198-093F-4DAA-8540-AF0A4C70DF66}" type="presOf" srcId="{81996A67-0C8D-4B4D-AF86-658612829BC4}" destId="{D3981465-E086-4EB6-B683-5305BDAB301B}" srcOrd="0" destOrd="0" presId="urn:microsoft.com/office/officeart/2008/layout/AlternatingHexagons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6EB9A71A-FA83-4CDD-B3F1-D448950D1389}" type="presOf" srcId="{0F44C010-8C08-4CDA-97A2-885F87FB9D7A}" destId="{627670C0-D3F0-4E16-AC98-2B26E8422606}" srcOrd="0" destOrd="0" presId="urn:microsoft.com/office/officeart/2008/layout/AlternatingHexagons"/>
    <dgm:cxn modelId="{FD887AF1-34E3-496C-9775-F8DAFE175BA0}" srcId="{6CF3ADEE-FABF-429F-B397-5D9787433A40}" destId="{5EA7E1B7-B94E-4D23-AB5E-9A5212731C5B}" srcOrd="1" destOrd="0" parTransId="{4F920E95-3FB6-4845-8600-90D7EBE34E62}" sibTransId="{27FDA126-D8D5-464F-BA28-C009C7F45364}"/>
    <dgm:cxn modelId="{1A6E1DD2-B271-4D32-B13F-3E4DEDE11B60}" type="presOf" srcId="{29835F1E-46C2-4040-B989-F7A33C78D1AB}" destId="{20A863CE-5C40-4923-8444-F0DEA591FAC4}" srcOrd="0" destOrd="0" presId="urn:microsoft.com/office/officeart/2008/layout/AlternatingHexagons"/>
    <dgm:cxn modelId="{F1EE04A3-8B8B-4FF9-AE51-D186BC1411D6}" type="presOf" srcId="{5EA7E1B7-B94E-4D23-AB5E-9A5212731C5B}" destId="{627670C0-D3F0-4E16-AC98-2B26E8422606}" srcOrd="0" destOrd="1" presId="urn:microsoft.com/office/officeart/2008/layout/AlternatingHexagons"/>
    <dgm:cxn modelId="{B3811C55-5204-4440-BEB7-050BE6743609}" srcId="{6CF3ADEE-FABF-429F-B397-5D9787433A40}" destId="{0F44C010-8C08-4CDA-97A2-885F87FB9D7A}" srcOrd="0" destOrd="0" parTransId="{17F7904F-0027-4CF9-8D00-855343847B69}" sibTransId="{1A0143B0-FD8F-4C39-A2E0-657B2EE086D1}"/>
    <dgm:cxn modelId="{FB4B06FF-58AC-4B25-A502-C7A01E446ED1}" type="presOf" srcId="{2BCAD1D0-486A-4742-A041-66E09212E7A2}" destId="{DC16FF33-C020-44F1-BA84-68FF610CC87D}" srcOrd="0" destOrd="0" presId="urn:microsoft.com/office/officeart/2008/layout/AlternatingHexagons"/>
    <dgm:cxn modelId="{10133732-CD55-4AB7-A0D0-E530EC7894F5}" type="presOf" srcId="{9CC530F5-2A44-469C-B263-3B8C1715821F}" destId="{ADCC966D-6ACE-4475-BAE6-FF9395E4B2D3}" srcOrd="0" destOrd="1" presId="urn:microsoft.com/office/officeart/2008/layout/AlternatingHexagons"/>
    <dgm:cxn modelId="{4725DAEE-4BD7-4662-9B6F-38A8D54AEF8A}" type="presOf" srcId="{6CF3ADEE-FABF-429F-B397-5D9787433A40}" destId="{1B0639DF-B054-46B9-A5EE-AC39346AFDBE}" srcOrd="0" destOrd="0" presId="urn:microsoft.com/office/officeart/2008/layout/AlternatingHexagons"/>
    <dgm:cxn modelId="{5DD0E42A-59E9-407B-8B9C-E25053888D54}" type="presParOf" srcId="{EEB6799E-356E-4DA2-9F2D-FDBEDB6F9171}" destId="{74C669FE-48C1-4455-850E-23765DF3BF71}" srcOrd="0" destOrd="0" presId="urn:microsoft.com/office/officeart/2008/layout/AlternatingHexagons"/>
    <dgm:cxn modelId="{02E6A675-7A34-47B8-8BF0-03309E7EC711}" type="presParOf" srcId="{74C669FE-48C1-4455-850E-23765DF3BF71}" destId="{D3981465-E086-4EB6-B683-5305BDAB301B}" srcOrd="0" destOrd="0" presId="urn:microsoft.com/office/officeart/2008/layout/AlternatingHexagons"/>
    <dgm:cxn modelId="{259858E8-8AD2-4274-BEAF-3FB6E8B5B13A}" type="presParOf" srcId="{74C669FE-48C1-4455-850E-23765DF3BF71}" destId="{ADCC966D-6ACE-4475-BAE6-FF9395E4B2D3}" srcOrd="1" destOrd="0" presId="urn:microsoft.com/office/officeart/2008/layout/AlternatingHexagons"/>
    <dgm:cxn modelId="{6C7F1790-C620-434F-A594-580BFDAD7604}" type="presParOf" srcId="{74C669FE-48C1-4455-850E-23765DF3BF71}" destId="{6D2E573D-794C-493C-B96E-EE476B3C67B3}" srcOrd="2" destOrd="0" presId="urn:microsoft.com/office/officeart/2008/layout/AlternatingHexagons"/>
    <dgm:cxn modelId="{27AF8B11-CDAD-4C4D-895A-C2CF19AD333B}" type="presParOf" srcId="{74C669FE-48C1-4455-850E-23765DF3BF71}" destId="{CB5BE5E4-40D7-47B0-A124-F7A255202771}" srcOrd="3" destOrd="0" presId="urn:microsoft.com/office/officeart/2008/layout/AlternatingHexagons"/>
    <dgm:cxn modelId="{21198D30-EE4C-4E9C-AB7C-D93ED84258F7}" type="presParOf" srcId="{74C669FE-48C1-4455-850E-23765DF3BF71}" destId="{20A863CE-5C40-4923-8444-F0DEA591FAC4}" srcOrd="4" destOrd="0" presId="urn:microsoft.com/office/officeart/2008/layout/AlternatingHexagons"/>
    <dgm:cxn modelId="{A10D400F-384A-4781-93C4-E1903D713606}" type="presParOf" srcId="{EEB6799E-356E-4DA2-9F2D-FDBEDB6F9171}" destId="{82AF2224-A03E-4242-A83A-27C6C281EDF9}" srcOrd="1" destOrd="0" presId="urn:microsoft.com/office/officeart/2008/layout/AlternatingHexagons"/>
    <dgm:cxn modelId="{FBEB382C-2136-4D15-B0CA-66EE7F547EF6}" type="presParOf" srcId="{EEB6799E-356E-4DA2-9F2D-FDBEDB6F9171}" destId="{D44700FE-A32E-4AB6-B98F-2C446D0494C3}" srcOrd="2" destOrd="0" presId="urn:microsoft.com/office/officeart/2008/layout/AlternatingHexagons"/>
    <dgm:cxn modelId="{CFDCD98D-6CC8-463D-A5B2-1BCC5636912A}" type="presParOf" srcId="{D44700FE-A32E-4AB6-B98F-2C446D0494C3}" destId="{1B0639DF-B054-46B9-A5EE-AC39346AFDBE}" srcOrd="0" destOrd="0" presId="urn:microsoft.com/office/officeart/2008/layout/AlternatingHexagons"/>
    <dgm:cxn modelId="{C996DB8C-C00C-4777-8CFB-2A7040FF5E3F}" type="presParOf" srcId="{D44700FE-A32E-4AB6-B98F-2C446D0494C3}" destId="{627670C0-D3F0-4E16-AC98-2B26E8422606}" srcOrd="1" destOrd="0" presId="urn:microsoft.com/office/officeart/2008/layout/AlternatingHexagons"/>
    <dgm:cxn modelId="{62F24E20-2756-446F-BF0A-A1B6379F2B17}" type="presParOf" srcId="{D44700FE-A32E-4AB6-B98F-2C446D0494C3}" destId="{5856E86A-92EB-487D-8D85-48D8B99A266B}" srcOrd="2" destOrd="0" presId="urn:microsoft.com/office/officeart/2008/layout/AlternatingHexagons"/>
    <dgm:cxn modelId="{5AE280D9-1800-43E9-84CE-CFAE41D59EE5}" type="presParOf" srcId="{D44700FE-A32E-4AB6-B98F-2C446D0494C3}" destId="{4174BB79-2A00-4ACC-A5DB-C50CB402F1FB}" srcOrd="3" destOrd="0" presId="urn:microsoft.com/office/officeart/2008/layout/AlternatingHexagons"/>
    <dgm:cxn modelId="{5FBC9715-C8FD-421A-AECD-F2922A644F76}" type="presParOf" srcId="{D44700FE-A32E-4AB6-B98F-2C446D0494C3}" destId="{86885D34-5767-4E23-959A-62B4C2C691B0}" srcOrd="4" destOrd="0" presId="urn:microsoft.com/office/officeart/2008/layout/AlternatingHexagons"/>
    <dgm:cxn modelId="{0FCCA6C6-DB3E-4B7F-B87A-0C12E0DE6733}" type="presParOf" srcId="{EEB6799E-356E-4DA2-9F2D-FDBEDB6F9171}" destId="{EE40B068-A2BC-463D-8B1C-80AF0EA63052}" srcOrd="3" destOrd="0" presId="urn:microsoft.com/office/officeart/2008/layout/AlternatingHexagons"/>
    <dgm:cxn modelId="{484C683C-6511-4944-8587-A85BE8F066A1}" type="presParOf" srcId="{EEB6799E-356E-4DA2-9F2D-FDBEDB6F9171}" destId="{59310E26-C0B8-4F13-934F-32415126F2DC}" srcOrd="4" destOrd="0" presId="urn:microsoft.com/office/officeart/2008/layout/AlternatingHexagons"/>
    <dgm:cxn modelId="{4FCE19A0-8AB8-41CF-9C9E-9E4E6E16DEF0}" type="presParOf" srcId="{59310E26-C0B8-4F13-934F-32415126F2DC}" destId="{6D08754B-BF19-486D-9F5D-1094F5ED9672}" srcOrd="0" destOrd="0" presId="urn:microsoft.com/office/officeart/2008/layout/AlternatingHexagons"/>
    <dgm:cxn modelId="{FD454588-1BC9-4A5B-AC92-36859FBDBB37}" type="presParOf" srcId="{59310E26-C0B8-4F13-934F-32415126F2DC}" destId="{DC16FF33-C020-44F1-BA84-68FF610CC87D}" srcOrd="1" destOrd="0" presId="urn:microsoft.com/office/officeart/2008/layout/AlternatingHexagons"/>
    <dgm:cxn modelId="{A49D7C51-B297-41B2-8849-8D92689161A5}" type="presParOf" srcId="{59310E26-C0B8-4F13-934F-32415126F2DC}" destId="{E46C0639-450B-4B91-8AFD-EB5AE9357925}" srcOrd="2" destOrd="0" presId="urn:microsoft.com/office/officeart/2008/layout/AlternatingHexagons"/>
    <dgm:cxn modelId="{4EB4AD84-CE28-47D3-A59B-D6B310CD54E4}" type="presParOf" srcId="{59310E26-C0B8-4F13-934F-32415126F2DC}" destId="{7B3CF722-10FE-4BD5-A9F2-2C1E8219FBB8}" srcOrd="3" destOrd="0" presId="urn:microsoft.com/office/officeart/2008/layout/AlternatingHexagons"/>
    <dgm:cxn modelId="{3CDB7009-99BB-4FFB-BE96-47687BBEF10B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0" dirty="0" err="1" smtClean="0"/>
            <a:t>Mendalami</a:t>
          </a:r>
          <a:r>
            <a:rPr lang="en-US" b="0" dirty="0" smtClean="0"/>
            <a:t> </a:t>
          </a:r>
          <a:r>
            <a:rPr lang="en-US" b="0" dirty="0" err="1" smtClean="0"/>
            <a:t>teknologi</a:t>
          </a:r>
          <a:r>
            <a:rPr lang="en-US" b="0" dirty="0" smtClean="0"/>
            <a:t> </a:t>
          </a:r>
          <a:r>
            <a:rPr lang="en-US" b="0" dirty="0" err="1" smtClean="0"/>
            <a:t>jaringan</a:t>
          </a:r>
          <a:r>
            <a:rPr lang="en-US" b="0" dirty="0" smtClean="0"/>
            <a:t> </a:t>
          </a:r>
          <a:r>
            <a:rPr lang="en-US" b="0" dirty="0" err="1" smtClean="0"/>
            <a:t>komputer</a:t>
          </a:r>
          <a:r>
            <a:rPr lang="en-US" b="0" dirty="0" smtClean="0"/>
            <a:t> yang </a:t>
          </a:r>
          <a:r>
            <a:rPr lang="en-US" b="0" dirty="0" err="1" smtClean="0"/>
            <a:t>berbasis</a:t>
          </a:r>
          <a:r>
            <a:rPr lang="en-US" b="0" dirty="0" smtClean="0"/>
            <a:t> </a:t>
          </a:r>
          <a:r>
            <a:rPr lang="en-US" b="0" dirty="0" err="1" smtClean="0"/>
            <a:t>peralatan</a:t>
          </a:r>
          <a:r>
            <a:rPr lang="en-US" b="0" dirty="0" smtClean="0"/>
            <a:t> </a:t>
          </a:r>
          <a:r>
            <a:rPr lang="en-US" b="0" dirty="0" err="1" smtClean="0"/>
            <a:t>jaringan</a:t>
          </a:r>
          <a:r>
            <a:rPr lang="en-US" b="0" dirty="0" smtClean="0"/>
            <a:t> </a:t>
          </a:r>
          <a:r>
            <a:rPr lang="en-US" b="0" dirty="0" err="1" smtClean="0"/>
            <a:t>komputer</a:t>
          </a:r>
          <a:r>
            <a:rPr lang="en-US" b="0" dirty="0" smtClean="0"/>
            <a:t> CISCO (CISCO equipment)</a:t>
          </a:r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CA818CD8-80E0-40D3-AC13-D44837AD0428}">
      <dgm:prSet/>
      <dgm:spPr/>
      <dgm:t>
        <a:bodyPr/>
        <a:lstStyle/>
        <a:p>
          <a:r>
            <a:rPr lang="en-US" b="0" dirty="0" err="1" smtClean="0"/>
            <a:t>Dengan</a:t>
          </a:r>
          <a:r>
            <a:rPr lang="en-US" b="0" dirty="0" smtClean="0"/>
            <a:t> </a:t>
          </a:r>
          <a:r>
            <a:rPr lang="en-US" b="0" dirty="0" err="1" smtClean="0"/>
            <a:t>menyelesaikan</a:t>
          </a:r>
          <a:r>
            <a:rPr lang="en-US" b="0" dirty="0" smtClean="0"/>
            <a:t> </a:t>
          </a:r>
          <a:r>
            <a:rPr lang="en-US" b="0" dirty="0" err="1" smtClean="0"/>
            <a:t>peminatan</a:t>
          </a:r>
          <a:r>
            <a:rPr lang="en-US" b="0" dirty="0" smtClean="0"/>
            <a:t> </a:t>
          </a:r>
          <a:r>
            <a:rPr lang="en-US" b="0" dirty="0" err="1" smtClean="0"/>
            <a:t>ini</a:t>
          </a:r>
          <a:r>
            <a:rPr lang="en-US" b="0" dirty="0" smtClean="0"/>
            <a:t>, </a:t>
          </a:r>
          <a:r>
            <a:rPr lang="en-US" b="0" dirty="0" err="1" smtClean="0"/>
            <a:t>mahasiswa</a:t>
          </a:r>
          <a:r>
            <a:rPr lang="en-US" b="0" dirty="0" smtClean="0"/>
            <a:t> </a:t>
          </a:r>
          <a:r>
            <a:rPr lang="en-US" b="0" dirty="0" err="1" smtClean="0"/>
            <a:t>akan</a:t>
          </a:r>
          <a:r>
            <a:rPr lang="en-US" b="0" dirty="0" smtClean="0"/>
            <a:t> </a:t>
          </a:r>
          <a:r>
            <a:rPr lang="en-US" b="0" dirty="0" err="1" smtClean="0"/>
            <a:t>memiliki</a:t>
          </a:r>
          <a:r>
            <a:rPr lang="en-US" b="0" dirty="0" smtClean="0"/>
            <a:t> </a:t>
          </a:r>
          <a:r>
            <a:rPr lang="en-US" b="0" dirty="0" err="1" smtClean="0"/>
            <a:t>pengetahuan</a:t>
          </a:r>
          <a:r>
            <a:rPr lang="en-US" b="0" dirty="0" smtClean="0"/>
            <a:t> </a:t>
          </a:r>
          <a:r>
            <a:rPr lang="en-US" b="0" dirty="0" err="1" smtClean="0"/>
            <a:t>dan</a:t>
          </a:r>
          <a:r>
            <a:rPr lang="en-US" b="0" dirty="0" smtClean="0"/>
            <a:t> </a:t>
          </a:r>
          <a:r>
            <a:rPr lang="en-US" b="0" dirty="0" err="1" smtClean="0"/>
            <a:t>ketrampilan</a:t>
          </a:r>
          <a:r>
            <a:rPr lang="en-US" b="0" dirty="0" smtClean="0"/>
            <a:t> </a:t>
          </a:r>
          <a:r>
            <a:rPr lang="en-US" b="0" dirty="0" err="1" smtClean="0"/>
            <a:t>mengelola</a:t>
          </a:r>
          <a:r>
            <a:rPr lang="en-US" b="0" dirty="0" smtClean="0"/>
            <a:t> </a:t>
          </a:r>
          <a:r>
            <a:rPr lang="en-US" b="0" dirty="0" err="1" smtClean="0"/>
            <a:t>jaringan</a:t>
          </a:r>
          <a:r>
            <a:rPr lang="en-US" b="0" dirty="0" smtClean="0"/>
            <a:t> </a:t>
          </a:r>
          <a:r>
            <a:rPr lang="en-US" b="0" dirty="0" err="1" smtClean="0"/>
            <a:t>komputer</a:t>
          </a:r>
          <a:r>
            <a:rPr lang="en-US" b="0" dirty="0" smtClean="0"/>
            <a:t> yang </a:t>
          </a:r>
          <a:r>
            <a:rPr lang="en-US" b="0" dirty="0" err="1" smtClean="0"/>
            <a:t>berbasis</a:t>
          </a:r>
          <a:r>
            <a:rPr lang="en-US" b="0" dirty="0" smtClean="0"/>
            <a:t> </a:t>
          </a:r>
          <a:r>
            <a:rPr lang="en-US" b="0" dirty="0" err="1" smtClean="0"/>
            <a:t>peralatan</a:t>
          </a:r>
          <a:r>
            <a:rPr lang="en-US" b="0" dirty="0" smtClean="0"/>
            <a:t> CISCO</a:t>
          </a:r>
        </a:p>
      </dgm:t>
    </dgm:pt>
    <dgm:pt modelId="{00D55D11-BE44-492D-86F5-519CCC80A51C}" type="parTrans" cxnId="{1FF09DC5-4F6F-4324-9550-F1AFE702941E}">
      <dgm:prSet/>
      <dgm:spPr/>
      <dgm:t>
        <a:bodyPr/>
        <a:lstStyle/>
        <a:p>
          <a:endParaRPr lang="en-US"/>
        </a:p>
      </dgm:t>
    </dgm:pt>
    <dgm:pt modelId="{2DFAF6CF-2667-4FB9-9FD0-695641DDDFE1}" type="sibTrans" cxnId="{1FF09DC5-4F6F-4324-9550-F1AFE702941E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2C0B2CF3-0207-4CCD-809F-02A6E120F8E0}" type="pres">
      <dgm:prSet presAssocID="{CA818CD8-80E0-40D3-AC13-D44837AD0428}" presName="compNode" presStyleCnt="0"/>
      <dgm:spPr/>
    </dgm:pt>
    <dgm:pt modelId="{F3194068-3B08-45E1-B016-D1EF2DB1D810}" type="pres">
      <dgm:prSet presAssocID="{CA818CD8-80E0-40D3-AC13-D44837AD0428}" presName="bkgdShape" presStyleLbl="node1" presStyleIdx="1" presStyleCnt="2"/>
      <dgm:spPr/>
      <dgm:t>
        <a:bodyPr/>
        <a:lstStyle/>
        <a:p>
          <a:endParaRPr lang="en-US"/>
        </a:p>
      </dgm:t>
    </dgm:pt>
    <dgm:pt modelId="{CD4C6BB7-FC7C-49FD-8966-96585CA367CF}" type="pres">
      <dgm:prSet presAssocID="{CA818CD8-80E0-40D3-AC13-D44837AD0428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8BE322-066B-48FF-922F-2FFBA7B70C6F}" type="pres">
      <dgm:prSet presAssocID="{CA818CD8-80E0-40D3-AC13-D44837AD0428}" presName="invisiNode" presStyleLbl="node1" presStyleIdx="1" presStyleCnt="2"/>
      <dgm:spPr/>
    </dgm:pt>
    <dgm:pt modelId="{FA409C70-E074-4DFC-944E-485A3FA2AC4F}" type="pres">
      <dgm:prSet presAssocID="{CA818CD8-80E0-40D3-AC13-D44837AD0428}" presName="imagNode" presStyleLbl="fgImgPlace1" presStyleIdx="1" presStyleCnt="2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1FF09DC5-4F6F-4324-9550-F1AFE702941E}" srcId="{9A13874E-B64F-4BAE-A280-5B405124AB59}" destId="{CA818CD8-80E0-40D3-AC13-D44837AD0428}" srcOrd="1" destOrd="0" parTransId="{00D55D11-BE44-492D-86F5-519CCC80A51C}" sibTransId="{2DFAF6CF-2667-4FB9-9FD0-695641DDDFE1}"/>
    <dgm:cxn modelId="{48362670-268D-48D7-AD60-000E9E68BCBE}" type="presOf" srcId="{9A13874E-B64F-4BAE-A280-5B405124AB59}" destId="{0F922BE1-9F30-4C74-B551-A10D256328F4}" srcOrd="0" destOrd="0" presId="urn:microsoft.com/office/officeart/2005/8/layout/hList7#6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1FEF3F25-F3A9-435E-BBC5-A1165C4642B5}" type="presOf" srcId="{CA818CD8-80E0-40D3-AC13-D44837AD0428}" destId="{F3194068-3B08-45E1-B016-D1EF2DB1D810}" srcOrd="0" destOrd="0" presId="urn:microsoft.com/office/officeart/2005/8/layout/hList7#6"/>
    <dgm:cxn modelId="{2A6C5D02-A080-4301-8578-B1DE7CFB7E64}" type="presOf" srcId="{9270AA50-33C5-4563-AC48-B85D2F0DEED3}" destId="{7FD1FE59-067B-4AD3-A5EC-AD88A995D62D}" srcOrd="1" destOrd="0" presId="urn:microsoft.com/office/officeart/2005/8/layout/hList7#6"/>
    <dgm:cxn modelId="{A4CCA052-F17C-4E60-947E-A1EC0D93F409}" type="presOf" srcId="{CA818CD8-80E0-40D3-AC13-D44837AD0428}" destId="{CD4C6BB7-FC7C-49FD-8966-96585CA367CF}" srcOrd="1" destOrd="0" presId="urn:microsoft.com/office/officeart/2005/8/layout/hList7#6"/>
    <dgm:cxn modelId="{F6341BD4-E453-40E0-AB8C-5C96832F0421}" type="presOf" srcId="{62871B48-BE96-4E2A-8D99-8FBD8E640FEA}" destId="{C6073235-56B9-4B4B-897B-6C3896E92C19}" srcOrd="0" destOrd="0" presId="urn:microsoft.com/office/officeart/2005/8/layout/hList7#6"/>
    <dgm:cxn modelId="{C77F9AAD-D33F-4092-B1A0-5A42D8690A33}" type="presOf" srcId="{9270AA50-33C5-4563-AC48-B85D2F0DEED3}" destId="{B421DB1F-8AAD-4702-92D7-3265FBD7EE52}" srcOrd="0" destOrd="0" presId="urn:microsoft.com/office/officeart/2005/8/layout/hList7#6"/>
    <dgm:cxn modelId="{6A909D61-969E-46CF-961E-7E3470DA8A76}" type="presParOf" srcId="{0F922BE1-9F30-4C74-B551-A10D256328F4}" destId="{A9ABD817-75EE-4B8E-AD3A-3657F0B019E9}" srcOrd="0" destOrd="0" presId="urn:microsoft.com/office/officeart/2005/8/layout/hList7#6"/>
    <dgm:cxn modelId="{F7D20275-6D81-4C95-9A79-3CD6F585F8D4}" type="presParOf" srcId="{0F922BE1-9F30-4C74-B551-A10D256328F4}" destId="{7B3CF53E-12FB-47E1-A6D9-6E1E15B63431}" srcOrd="1" destOrd="0" presId="urn:microsoft.com/office/officeart/2005/8/layout/hList7#6"/>
    <dgm:cxn modelId="{BCA86490-60D4-46A7-85AC-66516856FAA0}" type="presParOf" srcId="{7B3CF53E-12FB-47E1-A6D9-6E1E15B63431}" destId="{18F591AB-65F8-4B9F-A31C-C434DA5B030A}" srcOrd="0" destOrd="0" presId="urn:microsoft.com/office/officeart/2005/8/layout/hList7#6"/>
    <dgm:cxn modelId="{F35A3FC1-9B09-4A3F-81F3-DD2AF486E8FC}" type="presParOf" srcId="{18F591AB-65F8-4B9F-A31C-C434DA5B030A}" destId="{B421DB1F-8AAD-4702-92D7-3265FBD7EE52}" srcOrd="0" destOrd="0" presId="urn:microsoft.com/office/officeart/2005/8/layout/hList7#6"/>
    <dgm:cxn modelId="{928696A3-0E26-475B-AEAA-C5B0579E8ACC}" type="presParOf" srcId="{18F591AB-65F8-4B9F-A31C-C434DA5B030A}" destId="{7FD1FE59-067B-4AD3-A5EC-AD88A995D62D}" srcOrd="1" destOrd="0" presId="urn:microsoft.com/office/officeart/2005/8/layout/hList7#6"/>
    <dgm:cxn modelId="{1FE4BBE9-EC26-458F-A4FA-166C1F2D0A36}" type="presParOf" srcId="{18F591AB-65F8-4B9F-A31C-C434DA5B030A}" destId="{EBF2A275-9F33-4939-9FA1-69B0A9777668}" srcOrd="2" destOrd="0" presId="urn:microsoft.com/office/officeart/2005/8/layout/hList7#6"/>
    <dgm:cxn modelId="{7A4C8A3F-564D-4816-A9C0-F3EA522E55B2}" type="presParOf" srcId="{18F591AB-65F8-4B9F-A31C-C434DA5B030A}" destId="{64AB37DD-A83A-4C9F-B724-9811BA4DD28A}" srcOrd="3" destOrd="0" presId="urn:microsoft.com/office/officeart/2005/8/layout/hList7#6"/>
    <dgm:cxn modelId="{EE34906A-19A7-41BD-A251-546493EF6214}" type="presParOf" srcId="{7B3CF53E-12FB-47E1-A6D9-6E1E15B63431}" destId="{C6073235-56B9-4B4B-897B-6C3896E92C19}" srcOrd="1" destOrd="0" presId="urn:microsoft.com/office/officeart/2005/8/layout/hList7#6"/>
    <dgm:cxn modelId="{A2BACEF5-7091-4EDB-80DF-14F57A172B27}" type="presParOf" srcId="{7B3CF53E-12FB-47E1-A6D9-6E1E15B63431}" destId="{2C0B2CF3-0207-4CCD-809F-02A6E120F8E0}" srcOrd="2" destOrd="0" presId="urn:microsoft.com/office/officeart/2005/8/layout/hList7#6"/>
    <dgm:cxn modelId="{6F233C4A-53B2-4580-A720-38AE22B1F1B8}" type="presParOf" srcId="{2C0B2CF3-0207-4CCD-809F-02A6E120F8E0}" destId="{F3194068-3B08-45E1-B016-D1EF2DB1D810}" srcOrd="0" destOrd="0" presId="urn:microsoft.com/office/officeart/2005/8/layout/hList7#6"/>
    <dgm:cxn modelId="{4471EE6F-17D4-4F11-8DBA-776607BB8FA1}" type="presParOf" srcId="{2C0B2CF3-0207-4CCD-809F-02A6E120F8E0}" destId="{CD4C6BB7-FC7C-49FD-8966-96585CA367CF}" srcOrd="1" destOrd="0" presId="urn:microsoft.com/office/officeart/2005/8/layout/hList7#6"/>
    <dgm:cxn modelId="{0EAB2FE6-8391-44A9-9905-D5BC5D7067D7}" type="presParOf" srcId="{2C0B2CF3-0207-4CCD-809F-02A6E120F8E0}" destId="{418BE322-066B-48FF-922F-2FFBA7B70C6F}" srcOrd="2" destOrd="0" presId="urn:microsoft.com/office/officeart/2005/8/layout/hList7#6"/>
    <dgm:cxn modelId="{AFBC9663-6F45-4EA0-A88F-312CF8DFC4AA}" type="presParOf" srcId="{2C0B2CF3-0207-4CCD-809F-02A6E120F8E0}" destId="{FA409C70-E074-4DFC-944E-485A3FA2AC4F}" srcOrd="3" destOrd="0" presId="urn:microsoft.com/office/officeart/2005/8/layout/hList7#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algn="just"/>
          <a:r>
            <a:rPr lang="en-US" sz="1400" b="1" dirty="0" err="1" smtClean="0">
              <a:latin typeface="+mj-lt"/>
            </a:rPr>
            <a:t>Proses</a:t>
          </a:r>
          <a:r>
            <a:rPr lang="en-US" sz="1400" b="1" dirty="0" smtClean="0">
              <a:latin typeface="+mj-lt"/>
            </a:rPr>
            <a:t> </a:t>
          </a:r>
          <a:r>
            <a:rPr lang="en-US" sz="1400" b="1" dirty="0" err="1" smtClean="0">
              <a:latin typeface="+mj-lt"/>
            </a:rPr>
            <a:t>Peminatan</a:t>
          </a:r>
          <a:endParaRPr lang="en-US" sz="1400" b="1" dirty="0" smtClean="0">
            <a:latin typeface="+mj-lt"/>
          </a:endParaRP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D5A0D555-2262-46C0-BFC3-CB803A83E77B}">
      <dgm:prSet custT="1"/>
      <dgm:spPr/>
      <dgm:t>
        <a:bodyPr/>
        <a:lstStyle/>
        <a:p>
          <a:pPr algn="just"/>
          <a:r>
            <a:rPr lang="en-US" sz="1400" dirty="0" err="1" smtClean="0">
              <a:latin typeface="+mj-lt"/>
            </a:rPr>
            <a:t>Akan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dilakukan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proses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seleksi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Peminatan</a:t>
          </a:r>
          <a:r>
            <a:rPr lang="en-US" sz="1400" dirty="0" smtClean="0">
              <a:latin typeface="+mj-lt"/>
            </a:rPr>
            <a:t> Applied Networking</a:t>
          </a:r>
        </a:p>
      </dgm:t>
    </dgm:pt>
    <dgm:pt modelId="{B8DD0E83-1E7E-4991-9F06-EF084FEB1CAA}" type="parTrans" cxnId="{BA17FFC6-DFF4-4A0A-8E2F-D55A7E953186}">
      <dgm:prSet/>
      <dgm:spPr/>
      <dgm:t>
        <a:bodyPr/>
        <a:lstStyle/>
        <a:p>
          <a:endParaRPr lang="en-US"/>
        </a:p>
      </dgm:t>
    </dgm:pt>
    <dgm:pt modelId="{6A42F129-EF07-4BB8-A4ED-17826B1A90D1}" type="sibTrans" cxnId="{BA17FFC6-DFF4-4A0A-8E2F-D55A7E953186}">
      <dgm:prSet/>
      <dgm:spPr/>
      <dgm:t>
        <a:bodyPr/>
        <a:lstStyle/>
        <a:p>
          <a:endParaRPr lang="en-US"/>
        </a:p>
      </dgm:t>
    </dgm:pt>
    <dgm:pt modelId="{FCC36650-A981-4408-9642-0808ABD31376}">
      <dgm:prSet custT="1"/>
      <dgm:spPr/>
      <dgm:t>
        <a:bodyPr/>
        <a:lstStyle/>
        <a:p>
          <a:pPr algn="just"/>
          <a:r>
            <a:rPr lang="en-US" sz="1400" dirty="0" smtClean="0">
              <a:latin typeface="+mj-lt"/>
            </a:rPr>
            <a:t>  </a:t>
          </a:r>
          <a:r>
            <a:rPr lang="en-US" sz="1400" dirty="0" err="1" smtClean="0">
              <a:latin typeface="+mj-lt"/>
            </a:rPr>
            <a:t>Opsi</a:t>
          </a:r>
          <a:r>
            <a:rPr lang="en-US" sz="1400" dirty="0" smtClean="0">
              <a:latin typeface="+mj-lt"/>
            </a:rPr>
            <a:t> 2 : </a:t>
          </a:r>
          <a:r>
            <a:rPr lang="en-US" sz="1400" dirty="0" err="1" smtClean="0">
              <a:latin typeface="+mj-lt"/>
            </a:rPr>
            <a:t>Mengikuti</a:t>
          </a:r>
          <a:r>
            <a:rPr lang="en-US" sz="1400" dirty="0" smtClean="0">
              <a:latin typeface="+mj-lt"/>
            </a:rPr>
            <a:t> program credit earning </a:t>
          </a:r>
          <a:r>
            <a:rPr lang="en-US" sz="1400" dirty="0" err="1" smtClean="0">
              <a:latin typeface="+mj-lt"/>
            </a:rPr>
            <a:t>melalui</a:t>
          </a:r>
          <a:r>
            <a:rPr lang="en-US" sz="1400" dirty="0" smtClean="0">
              <a:latin typeface="+mj-lt"/>
            </a:rPr>
            <a:t> CCNA Course </a:t>
          </a:r>
          <a:r>
            <a:rPr lang="en-US" sz="1400" dirty="0" err="1" smtClean="0">
              <a:latin typeface="+mj-lt"/>
            </a:rPr>
            <a:t>Binus</a:t>
          </a:r>
          <a:r>
            <a:rPr lang="en-US" sz="1400" dirty="0" smtClean="0">
              <a:latin typeface="+mj-lt"/>
            </a:rPr>
            <a:t> Center</a:t>
          </a:r>
        </a:p>
      </dgm:t>
    </dgm:pt>
    <dgm:pt modelId="{E56F69EA-4A66-4FCE-9757-54B10AA832DC}" type="parTrans" cxnId="{B8F47ECC-AC0C-4D8A-9967-5FB8EABB67B2}">
      <dgm:prSet/>
      <dgm:spPr/>
      <dgm:t>
        <a:bodyPr/>
        <a:lstStyle/>
        <a:p>
          <a:endParaRPr lang="en-US"/>
        </a:p>
      </dgm:t>
    </dgm:pt>
    <dgm:pt modelId="{49A6CEBE-0F1D-4A12-BE97-B1ED1BC359EF}" type="sibTrans" cxnId="{B8F47ECC-AC0C-4D8A-9967-5FB8EABB67B2}">
      <dgm:prSet/>
      <dgm:spPr/>
      <dgm:t>
        <a:bodyPr/>
        <a:lstStyle/>
        <a:p>
          <a:endParaRPr lang="en-US"/>
        </a:p>
      </dgm:t>
    </dgm:pt>
    <dgm:pt modelId="{64AEB3AF-9DAF-4D1D-BE0B-D00F38004BA5}">
      <dgm:prSet custT="1"/>
      <dgm:spPr/>
      <dgm:t>
        <a:bodyPr/>
        <a:lstStyle/>
        <a:p>
          <a:pPr algn="just"/>
          <a:r>
            <a:rPr lang="en-US" sz="1400" b="1" dirty="0" err="1" smtClean="0">
              <a:latin typeface="+mj-lt"/>
            </a:rPr>
            <a:t>SyaratSeleksi</a:t>
          </a:r>
          <a:r>
            <a:rPr lang="en-US" sz="1400" b="1" dirty="0" smtClean="0">
              <a:latin typeface="+mj-lt"/>
            </a:rPr>
            <a:t> </a:t>
          </a:r>
          <a:r>
            <a:rPr lang="en-US" sz="1400" b="1" dirty="0" err="1" smtClean="0">
              <a:latin typeface="+mj-lt"/>
            </a:rPr>
            <a:t>Peminatan</a:t>
          </a:r>
          <a:r>
            <a:rPr lang="en-US" sz="1400" b="1" dirty="0" smtClean="0">
              <a:latin typeface="+mj-lt"/>
            </a:rPr>
            <a:t>:</a:t>
          </a:r>
        </a:p>
      </dgm:t>
    </dgm:pt>
    <dgm:pt modelId="{7253DE09-B318-4920-AC21-29CCECF26721}" type="parTrans" cxnId="{4BDFC809-28C1-4645-8542-82885BAD4109}">
      <dgm:prSet/>
      <dgm:spPr/>
      <dgm:t>
        <a:bodyPr/>
        <a:lstStyle/>
        <a:p>
          <a:endParaRPr lang="en-US"/>
        </a:p>
      </dgm:t>
    </dgm:pt>
    <dgm:pt modelId="{323CDF39-E1C1-4D8F-B0D2-285A2F4AD6B4}" type="sibTrans" cxnId="{4BDFC809-28C1-4645-8542-82885BAD4109}">
      <dgm:prSet/>
      <dgm:spPr/>
      <dgm:t>
        <a:bodyPr/>
        <a:lstStyle/>
        <a:p>
          <a:endParaRPr lang="en-US"/>
        </a:p>
      </dgm:t>
    </dgm:pt>
    <dgm:pt modelId="{371D7EA4-DF76-4795-AC94-CB3DD392A9A4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TOEFL &gt;= 500</a:t>
          </a:r>
          <a:endParaRPr lang="en-US" sz="1400" dirty="0">
            <a:latin typeface="+mj-lt"/>
          </a:endParaRPr>
        </a:p>
      </dgm:t>
    </dgm:pt>
    <dgm:pt modelId="{C4DB288A-44DE-4D8B-AF9A-0F46CECBC05A}" type="parTrans" cxnId="{FE52BC18-7AAE-4A46-B031-CCE040282226}">
      <dgm:prSet/>
      <dgm:spPr/>
      <dgm:t>
        <a:bodyPr/>
        <a:lstStyle/>
        <a:p>
          <a:endParaRPr lang="en-US"/>
        </a:p>
      </dgm:t>
    </dgm:pt>
    <dgm:pt modelId="{7EBEB0AC-2BC9-4E88-84EF-056015635369}" type="sibTrans" cxnId="{FE52BC18-7AAE-4A46-B031-CCE040282226}">
      <dgm:prSet/>
      <dgm:spPr/>
      <dgm:t>
        <a:bodyPr/>
        <a:lstStyle/>
        <a:p>
          <a:endParaRPr lang="en-US"/>
        </a:p>
      </dgm:t>
    </dgm:pt>
    <dgm:pt modelId="{ADD53E42-2560-48A0-8126-8CBB216E9F8E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(</a:t>
          </a:r>
          <a:r>
            <a:rPr lang="en-US" sz="1400" dirty="0" err="1" smtClean="0">
              <a:latin typeface="+mj-lt"/>
            </a:rPr>
            <a:t>Jika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peminat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melebihi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kapasitas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maka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nilai-nilai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tersebut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akan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diranking</a:t>
          </a:r>
          <a:r>
            <a:rPr lang="en-US" sz="1400" dirty="0" smtClean="0">
              <a:latin typeface="+mj-lt"/>
            </a:rPr>
            <a:t>)</a:t>
          </a:r>
          <a:endParaRPr lang="en-US" sz="1400" dirty="0">
            <a:latin typeface="+mj-lt"/>
          </a:endParaRPr>
        </a:p>
      </dgm:t>
    </dgm:pt>
    <dgm:pt modelId="{978D6B70-0957-4558-913F-A68E75889E43}" type="parTrans" cxnId="{EC016DD5-04C1-468F-9838-9839E332F92B}">
      <dgm:prSet/>
      <dgm:spPr/>
      <dgm:t>
        <a:bodyPr/>
        <a:lstStyle/>
        <a:p>
          <a:endParaRPr lang="en-US"/>
        </a:p>
      </dgm:t>
    </dgm:pt>
    <dgm:pt modelId="{677B4F81-B782-4E00-A665-359E24E3D285}" type="sibTrans" cxnId="{EC016DD5-04C1-468F-9838-9839E332F92B}">
      <dgm:prSet/>
      <dgm:spPr/>
      <dgm:t>
        <a:bodyPr/>
        <a:lstStyle/>
        <a:p>
          <a:endParaRPr lang="en-US"/>
        </a:p>
      </dgm:t>
    </dgm:pt>
    <dgm:pt modelId="{CBF09FFE-40E0-4E10-AA1F-1AF70F64348C}">
      <dgm:prSet custT="1"/>
      <dgm:spPr/>
      <dgm:t>
        <a:bodyPr/>
        <a:lstStyle/>
        <a:p>
          <a:pPr algn="just"/>
          <a:r>
            <a:rPr lang="en-US" sz="1400" dirty="0" smtClean="0">
              <a:latin typeface="+mj-lt"/>
            </a:rPr>
            <a:t>Grade </a:t>
          </a:r>
          <a:r>
            <a:rPr lang="en-US" sz="1400" dirty="0" err="1" smtClean="0">
              <a:latin typeface="+mj-lt"/>
            </a:rPr>
            <a:t>Nilai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Akhir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Algoritma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Pemrograman</a:t>
          </a:r>
          <a:r>
            <a:rPr lang="en-US" sz="1400" dirty="0" smtClean="0">
              <a:latin typeface="+mj-lt"/>
            </a:rPr>
            <a:t> = A</a:t>
          </a:r>
        </a:p>
      </dgm:t>
    </dgm:pt>
    <dgm:pt modelId="{34CABF31-B8CF-4FEF-B974-E2C17112D037}" type="parTrans" cxnId="{962FCA61-E062-458B-877A-2E4E97A1C236}">
      <dgm:prSet/>
      <dgm:spPr/>
      <dgm:t>
        <a:bodyPr/>
        <a:lstStyle/>
        <a:p>
          <a:endParaRPr lang="en-US"/>
        </a:p>
      </dgm:t>
    </dgm:pt>
    <dgm:pt modelId="{C3B1AFE0-8660-465B-BA34-47DB852E5F6D}" type="sibTrans" cxnId="{962FCA61-E062-458B-877A-2E4E97A1C236}">
      <dgm:prSet/>
      <dgm:spPr/>
      <dgm:t>
        <a:bodyPr/>
        <a:lstStyle/>
        <a:p>
          <a:endParaRPr lang="en-US"/>
        </a:p>
      </dgm:t>
    </dgm:pt>
    <dgm:pt modelId="{6BAFB063-F555-4665-9759-88C914DF0B90}">
      <dgm:prSet custT="1"/>
      <dgm:spPr/>
      <dgm:t>
        <a:bodyPr/>
        <a:lstStyle/>
        <a:p>
          <a:pPr algn="just"/>
          <a:r>
            <a:rPr lang="en-US" sz="1400" dirty="0" smtClean="0">
              <a:latin typeface="+mj-lt"/>
            </a:rPr>
            <a:t>Grade </a:t>
          </a:r>
          <a:r>
            <a:rPr lang="en-US" sz="1400" dirty="0" err="1" smtClean="0">
              <a:latin typeface="+mj-lt"/>
            </a:rPr>
            <a:t>Nilai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AKhir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Jaringan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Komputer</a:t>
          </a:r>
          <a:r>
            <a:rPr lang="en-US" sz="1400" dirty="0" smtClean="0">
              <a:latin typeface="+mj-lt"/>
            </a:rPr>
            <a:t> = A</a:t>
          </a:r>
        </a:p>
      </dgm:t>
    </dgm:pt>
    <dgm:pt modelId="{20A83608-5EB6-4AA3-9FF7-25026FD28F1E}" type="parTrans" cxnId="{3E1B840C-DD8F-4C49-91E7-0994FA884198}">
      <dgm:prSet/>
      <dgm:spPr/>
      <dgm:t>
        <a:bodyPr/>
        <a:lstStyle/>
        <a:p>
          <a:endParaRPr lang="en-US"/>
        </a:p>
      </dgm:t>
    </dgm:pt>
    <dgm:pt modelId="{5520D8FF-C2FC-465E-92D5-11A063E09FA0}" type="sibTrans" cxnId="{3E1B840C-DD8F-4C49-91E7-0994FA884198}">
      <dgm:prSet/>
      <dgm:spPr/>
      <dgm:t>
        <a:bodyPr/>
        <a:lstStyle/>
        <a:p>
          <a:endParaRPr lang="en-US"/>
        </a:p>
      </dgm:t>
    </dgm:pt>
    <dgm:pt modelId="{00855E5D-6378-4B91-B135-7A8D9B9824FA}">
      <dgm:prSet custT="1"/>
      <dgm:spPr/>
      <dgm:t>
        <a:bodyPr/>
        <a:lstStyle/>
        <a:p>
          <a:pPr algn="just"/>
          <a:r>
            <a:rPr lang="en-US" sz="1400" dirty="0" smtClean="0">
              <a:latin typeface="+mj-lt"/>
            </a:rPr>
            <a:t>IPK (s/d </a:t>
          </a:r>
          <a:r>
            <a:rPr lang="en-US" sz="1400" dirty="0" err="1" smtClean="0">
              <a:latin typeface="+mj-lt"/>
            </a:rPr>
            <a:t>smt</a:t>
          </a:r>
          <a:r>
            <a:rPr lang="en-US" sz="1400" dirty="0" smtClean="0">
              <a:latin typeface="+mj-lt"/>
            </a:rPr>
            <a:t> 3) &gt;= 3.25</a:t>
          </a:r>
        </a:p>
      </dgm:t>
    </dgm:pt>
    <dgm:pt modelId="{E5C79C5F-F93A-4F67-B902-539C455135A2}" type="parTrans" cxnId="{298FA0C8-4309-4CF9-A704-C150BC8D532A}">
      <dgm:prSet/>
      <dgm:spPr/>
      <dgm:t>
        <a:bodyPr/>
        <a:lstStyle/>
        <a:p>
          <a:endParaRPr lang="en-US"/>
        </a:p>
      </dgm:t>
    </dgm:pt>
    <dgm:pt modelId="{D34AA738-947E-4BD3-BF23-BB4916DF8B0E}" type="sibTrans" cxnId="{298FA0C8-4309-4CF9-A704-C150BC8D532A}">
      <dgm:prSet/>
      <dgm:spPr/>
      <dgm:t>
        <a:bodyPr/>
        <a:lstStyle/>
        <a:p>
          <a:endParaRPr lang="en-US"/>
        </a:p>
      </dgm:t>
    </dgm:pt>
    <dgm:pt modelId="{9D225F08-C534-427D-900D-8B8824231FBF}">
      <dgm:prSet custT="1"/>
      <dgm:spPr/>
      <dgm:t>
        <a:bodyPr/>
        <a:lstStyle/>
        <a:p>
          <a:r>
            <a:rPr lang="en-US" sz="1400" b="1" dirty="0" smtClean="0">
              <a:latin typeface="+mj-lt"/>
            </a:rPr>
            <a:t>MATA KULIAH:</a:t>
          </a:r>
          <a:endParaRPr lang="en-US" sz="1400" b="1" dirty="0">
            <a:latin typeface="+mj-lt"/>
          </a:endParaRPr>
        </a:p>
      </dgm:t>
    </dgm:pt>
    <dgm:pt modelId="{94B72B83-F843-483B-9B1E-037A588A481F}" type="parTrans" cxnId="{EA3284F4-836D-4320-B07D-5D4AAF166F6D}">
      <dgm:prSet/>
      <dgm:spPr/>
      <dgm:t>
        <a:bodyPr/>
        <a:lstStyle/>
        <a:p>
          <a:endParaRPr lang="en-US"/>
        </a:p>
      </dgm:t>
    </dgm:pt>
    <dgm:pt modelId="{6DE105D9-8389-40DA-8E77-06171D1D7124}" type="sibTrans" cxnId="{EA3284F4-836D-4320-B07D-5D4AAF166F6D}">
      <dgm:prSet/>
      <dgm:spPr/>
      <dgm:t>
        <a:bodyPr/>
        <a:lstStyle/>
        <a:p>
          <a:endParaRPr lang="en-US"/>
        </a:p>
      </dgm:t>
    </dgm:pt>
    <dgm:pt modelId="{51E3DE76-7B4A-4660-B0D6-436E4BDA74AE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Applied Networking 2</a:t>
          </a:r>
          <a:endParaRPr lang="en-US" sz="1400" dirty="0">
            <a:latin typeface="+mj-lt"/>
          </a:endParaRPr>
        </a:p>
      </dgm:t>
    </dgm:pt>
    <dgm:pt modelId="{7954D83A-CD7B-4867-998C-676B0260C6E5}" type="parTrans" cxnId="{A7E7632C-1D41-406A-8F05-1D7A4615AE90}">
      <dgm:prSet/>
      <dgm:spPr/>
      <dgm:t>
        <a:bodyPr/>
        <a:lstStyle/>
        <a:p>
          <a:endParaRPr lang="en-US"/>
        </a:p>
      </dgm:t>
    </dgm:pt>
    <dgm:pt modelId="{EEC5B551-E762-4CF2-8D9F-AF7DF115EE19}" type="sibTrans" cxnId="{A7E7632C-1D41-406A-8F05-1D7A4615AE90}">
      <dgm:prSet/>
      <dgm:spPr/>
      <dgm:t>
        <a:bodyPr/>
        <a:lstStyle/>
        <a:p>
          <a:endParaRPr lang="en-US"/>
        </a:p>
      </dgm:t>
    </dgm:pt>
    <dgm:pt modelId="{FB57BAB3-9ED8-46DB-8267-6F4C05888FE8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Applied Networking 3</a:t>
          </a:r>
          <a:endParaRPr lang="en-US" sz="1400" dirty="0">
            <a:latin typeface="+mj-lt"/>
          </a:endParaRPr>
        </a:p>
      </dgm:t>
    </dgm:pt>
    <dgm:pt modelId="{2463AD5B-4BD0-4D2C-9AA1-179B5566DE4C}" type="parTrans" cxnId="{D8EDE66F-B9EE-464F-BD5D-251E3DBFF28E}">
      <dgm:prSet/>
      <dgm:spPr/>
      <dgm:t>
        <a:bodyPr/>
        <a:lstStyle/>
        <a:p>
          <a:endParaRPr lang="en-US"/>
        </a:p>
      </dgm:t>
    </dgm:pt>
    <dgm:pt modelId="{49CE5D06-0453-40C7-8CC9-F110B1CE9305}" type="sibTrans" cxnId="{D8EDE66F-B9EE-464F-BD5D-251E3DBFF28E}">
      <dgm:prSet/>
      <dgm:spPr/>
      <dgm:t>
        <a:bodyPr/>
        <a:lstStyle/>
        <a:p>
          <a:endParaRPr lang="en-US"/>
        </a:p>
      </dgm:t>
    </dgm:pt>
    <dgm:pt modelId="{653A211A-A625-406E-9656-407D95B5694E}">
      <dgm:prSet custT="1"/>
      <dgm:spPr/>
      <dgm:t>
        <a:bodyPr/>
        <a:lstStyle/>
        <a:p>
          <a:r>
            <a:rPr lang="en-US" sz="1400" smtClean="0">
              <a:latin typeface="+mj-lt"/>
            </a:rPr>
            <a:t>Applied </a:t>
          </a:r>
          <a:r>
            <a:rPr lang="en-US" sz="1400" dirty="0" smtClean="0">
              <a:latin typeface="+mj-lt"/>
            </a:rPr>
            <a:t>Networking 1</a:t>
          </a:r>
          <a:endParaRPr lang="en-US" sz="1400" dirty="0">
            <a:latin typeface="+mj-lt"/>
          </a:endParaRPr>
        </a:p>
      </dgm:t>
    </dgm:pt>
    <dgm:pt modelId="{B45717B4-6E51-4FFD-8E03-0BD64DAC8DC4}" type="parTrans" cxnId="{1F54E94E-9BF5-4F0C-BEC5-DBBA22CCBED0}">
      <dgm:prSet/>
      <dgm:spPr/>
      <dgm:t>
        <a:bodyPr/>
        <a:lstStyle/>
        <a:p>
          <a:endParaRPr lang="en-US"/>
        </a:p>
      </dgm:t>
    </dgm:pt>
    <dgm:pt modelId="{300390E0-6727-42E7-B516-974AC5E3BA74}" type="sibTrans" cxnId="{1F54E94E-9BF5-4F0C-BEC5-DBBA22CCBED0}">
      <dgm:prSet/>
      <dgm:spPr/>
      <dgm:t>
        <a:bodyPr/>
        <a:lstStyle/>
        <a:p>
          <a:endParaRPr lang="en-US"/>
        </a:p>
      </dgm:t>
    </dgm:pt>
    <dgm:pt modelId="{4155D173-F5DA-4172-B348-0C7E233E4478}">
      <dgm:prSet custT="1"/>
      <dgm:spPr/>
      <dgm:t>
        <a:bodyPr/>
        <a:lstStyle/>
        <a:p>
          <a:r>
            <a:rPr lang="en-US" sz="1400" b="1" smtClean="0">
              <a:latin typeface="+mj-lt"/>
            </a:rPr>
            <a:t>TOPIK SKRIPSI:</a:t>
          </a:r>
          <a:endParaRPr lang="en-US" sz="1400" b="1" dirty="0">
            <a:latin typeface="+mj-lt"/>
          </a:endParaRPr>
        </a:p>
      </dgm:t>
    </dgm:pt>
    <dgm:pt modelId="{CB144CF0-B5EF-4028-9414-F7F6C1BA9360}" type="parTrans" cxnId="{058FE35D-C35F-4D0A-B387-86FA2CF9D406}">
      <dgm:prSet/>
      <dgm:spPr/>
      <dgm:t>
        <a:bodyPr/>
        <a:lstStyle/>
        <a:p>
          <a:endParaRPr lang="en-US"/>
        </a:p>
      </dgm:t>
    </dgm:pt>
    <dgm:pt modelId="{E5E89B7B-65DB-4D48-B07A-B2D21DDEB066}" type="sibTrans" cxnId="{058FE35D-C35F-4D0A-B387-86FA2CF9D406}">
      <dgm:prSet/>
      <dgm:spPr/>
      <dgm:t>
        <a:bodyPr/>
        <a:lstStyle/>
        <a:p>
          <a:endParaRPr lang="en-US"/>
        </a:p>
      </dgm:t>
    </dgm:pt>
    <dgm:pt modelId="{50615F2D-A775-457C-9E2A-1C7C413FF172}">
      <dgm:prSet custT="1"/>
      <dgm:spPr/>
      <dgm:t>
        <a:bodyPr/>
        <a:lstStyle/>
        <a:p>
          <a:r>
            <a:rPr lang="en-US" sz="1400" dirty="0" err="1" smtClean="0">
              <a:latin typeface="+mj-lt"/>
            </a:rPr>
            <a:t>Perancangan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Jaringan</a:t>
          </a:r>
          <a:endParaRPr lang="en-US" sz="1400" dirty="0">
            <a:latin typeface="+mj-lt"/>
          </a:endParaRPr>
        </a:p>
      </dgm:t>
    </dgm:pt>
    <dgm:pt modelId="{B145233A-9C98-437F-8714-978DBA529C86}" type="parTrans" cxnId="{CB63D8E0-0846-4A0F-86FB-0D1A0358A72A}">
      <dgm:prSet/>
      <dgm:spPr/>
      <dgm:t>
        <a:bodyPr/>
        <a:lstStyle/>
        <a:p>
          <a:endParaRPr lang="en-US"/>
        </a:p>
      </dgm:t>
    </dgm:pt>
    <dgm:pt modelId="{A81EE0FE-8F0F-41D3-9AA8-9C1AD12EFC77}" type="sibTrans" cxnId="{CB63D8E0-0846-4A0F-86FB-0D1A0358A72A}">
      <dgm:prSet/>
      <dgm:spPr/>
      <dgm:t>
        <a:bodyPr/>
        <a:lstStyle/>
        <a:p>
          <a:endParaRPr lang="en-US"/>
        </a:p>
      </dgm:t>
    </dgm:pt>
    <dgm:pt modelId="{151501D8-EB80-44F5-99CE-20BCE028AC6F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Network Programming</a:t>
          </a:r>
          <a:endParaRPr lang="en-US" sz="1400" dirty="0">
            <a:latin typeface="+mj-lt"/>
          </a:endParaRPr>
        </a:p>
      </dgm:t>
    </dgm:pt>
    <dgm:pt modelId="{E6E753E2-1F08-4AC9-A3E3-2CE8BFD3AFF7}" type="parTrans" cxnId="{CF2DD756-BBF5-44D9-A079-D3C93A5A52B2}">
      <dgm:prSet/>
      <dgm:spPr/>
      <dgm:t>
        <a:bodyPr/>
        <a:lstStyle/>
        <a:p>
          <a:endParaRPr lang="en-US"/>
        </a:p>
      </dgm:t>
    </dgm:pt>
    <dgm:pt modelId="{DB18F7C2-FEB1-445E-88BC-29F2E874E75B}" type="sibTrans" cxnId="{CF2DD756-BBF5-44D9-A079-D3C93A5A52B2}">
      <dgm:prSet/>
      <dgm:spPr/>
      <dgm:t>
        <a:bodyPr/>
        <a:lstStyle/>
        <a:p>
          <a:endParaRPr lang="en-US"/>
        </a:p>
      </dgm:t>
    </dgm:pt>
    <dgm:pt modelId="{2B6C0441-83EB-4911-832C-E2FAA7E1265A}">
      <dgm:prSet custT="1"/>
      <dgm:spPr/>
      <dgm:t>
        <a:bodyPr/>
        <a:lstStyle/>
        <a:p>
          <a:r>
            <a:rPr lang="en-US" sz="1400" dirty="0" err="1" smtClean="0">
              <a:latin typeface="+mj-lt"/>
            </a:rPr>
            <a:t>Analisis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Evaluasi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Kinerja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Protokol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Jaringan</a:t>
          </a:r>
          <a:endParaRPr lang="en-US" sz="1400" dirty="0">
            <a:latin typeface="+mj-lt"/>
          </a:endParaRPr>
        </a:p>
      </dgm:t>
    </dgm:pt>
    <dgm:pt modelId="{6C265D04-DF29-4861-96B8-9806AD67718C}" type="parTrans" cxnId="{3A42E4BB-83BA-4B24-A01E-F1C80653F93A}">
      <dgm:prSet/>
      <dgm:spPr/>
      <dgm:t>
        <a:bodyPr/>
        <a:lstStyle/>
        <a:p>
          <a:endParaRPr lang="en-US"/>
        </a:p>
      </dgm:t>
    </dgm:pt>
    <dgm:pt modelId="{B8D372F2-5782-4921-BAC8-A7EFA6083AEF}" type="sibTrans" cxnId="{3A42E4BB-83BA-4B24-A01E-F1C80653F93A}">
      <dgm:prSet/>
      <dgm:spPr/>
      <dgm:t>
        <a:bodyPr/>
        <a:lstStyle/>
        <a:p>
          <a:endParaRPr lang="en-US"/>
        </a:p>
      </dgm:t>
    </dgm:pt>
    <dgm:pt modelId="{5C30364A-0AA2-47E9-97D4-2A00485DF38E}">
      <dgm:prSet custT="1"/>
      <dgm:spPr/>
      <dgm:t>
        <a:bodyPr/>
        <a:lstStyle/>
        <a:p>
          <a:pPr algn="just"/>
          <a:r>
            <a:rPr lang="en-US" sz="1400" dirty="0" err="1" smtClean="0">
              <a:latin typeface="+mj-lt"/>
            </a:rPr>
            <a:t>Jika</a:t>
          </a:r>
          <a:r>
            <a:rPr lang="en-US" sz="1400" dirty="0" smtClean="0">
              <a:latin typeface="+mj-lt"/>
            </a:rPr>
            <a:t> LOLOS </a:t>
          </a:r>
          <a:r>
            <a:rPr lang="en-US" sz="1400" dirty="0" err="1" smtClean="0">
              <a:latin typeface="+mj-lt"/>
            </a:rPr>
            <a:t>akan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diikutkan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dalam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kelas</a:t>
          </a:r>
          <a:r>
            <a:rPr lang="en-US" sz="1400" dirty="0" smtClean="0">
              <a:latin typeface="+mj-lt"/>
            </a:rPr>
            <a:t> Applied Networking </a:t>
          </a:r>
          <a:r>
            <a:rPr lang="en-US" sz="1400" dirty="0" err="1" smtClean="0">
              <a:latin typeface="+mj-lt"/>
            </a:rPr>
            <a:t>di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Binus</a:t>
          </a:r>
          <a:r>
            <a:rPr lang="en-US" sz="1400" dirty="0" smtClean="0">
              <a:latin typeface="+mj-lt"/>
            </a:rPr>
            <a:t> University</a:t>
          </a:r>
        </a:p>
      </dgm:t>
    </dgm:pt>
    <dgm:pt modelId="{DC110A92-7353-47E3-811D-336B71AB29A8}" type="parTrans" cxnId="{21E4C1B3-A82E-4B57-B30C-DA357EBC6132}">
      <dgm:prSet/>
      <dgm:spPr/>
    </dgm:pt>
    <dgm:pt modelId="{4274EF61-F9EF-4CC1-AEF1-F04F7A3ADB9C}" type="sibTrans" cxnId="{21E4C1B3-A82E-4B57-B30C-DA357EBC6132}">
      <dgm:prSet/>
      <dgm:spPr/>
    </dgm:pt>
    <dgm:pt modelId="{96D530EF-71DA-4878-A858-7D19DED297ED}">
      <dgm:prSet custT="1"/>
      <dgm:spPr/>
      <dgm:t>
        <a:bodyPr/>
        <a:lstStyle/>
        <a:p>
          <a:pPr algn="just"/>
          <a:r>
            <a:rPr lang="en-US" sz="1400" dirty="0" err="1" smtClean="0">
              <a:latin typeface="+mj-lt"/>
            </a:rPr>
            <a:t>Jika</a:t>
          </a:r>
          <a:r>
            <a:rPr lang="en-US" sz="1400" dirty="0" smtClean="0">
              <a:latin typeface="+mj-lt"/>
            </a:rPr>
            <a:t> TIDAK LOLOS </a:t>
          </a:r>
          <a:r>
            <a:rPr lang="en-US" sz="1400" dirty="0" err="1" smtClean="0">
              <a:latin typeface="+mj-lt"/>
            </a:rPr>
            <a:t>seleksi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maka</a:t>
          </a:r>
          <a:r>
            <a:rPr lang="en-US" sz="1400" dirty="0" smtClean="0">
              <a:latin typeface="+mj-lt"/>
            </a:rPr>
            <a:t> :</a:t>
          </a:r>
        </a:p>
      </dgm:t>
    </dgm:pt>
    <dgm:pt modelId="{0210D164-C409-43B1-904B-475D4AAA7ADB}" type="parTrans" cxnId="{27E0323E-BEE2-4A91-88DF-51BFC174927B}">
      <dgm:prSet/>
      <dgm:spPr/>
    </dgm:pt>
    <dgm:pt modelId="{38D7C755-6434-424C-AA77-DD715DFB8768}" type="sibTrans" cxnId="{27E0323E-BEE2-4A91-88DF-51BFC174927B}">
      <dgm:prSet/>
      <dgm:spPr/>
    </dgm:pt>
    <dgm:pt modelId="{B47AEE01-9361-4E28-AA9B-8AC63D0D6D8C}">
      <dgm:prSet custT="1"/>
      <dgm:spPr/>
      <dgm:t>
        <a:bodyPr/>
        <a:lstStyle/>
        <a:p>
          <a:pPr algn="just"/>
          <a:r>
            <a:rPr lang="en-US" sz="1400" dirty="0" err="1" smtClean="0">
              <a:latin typeface="+mj-lt"/>
            </a:rPr>
            <a:t>Opsi</a:t>
          </a:r>
          <a:r>
            <a:rPr lang="en-US" sz="1400" dirty="0" smtClean="0">
              <a:latin typeface="+mj-lt"/>
            </a:rPr>
            <a:t> 1 : </a:t>
          </a:r>
          <a:r>
            <a:rPr lang="en-US" sz="1400" dirty="0" err="1" smtClean="0">
              <a:latin typeface="+mj-lt"/>
            </a:rPr>
            <a:t>Akan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diproses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untuk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peminatan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selanjutnya</a:t>
          </a:r>
          <a:r>
            <a:rPr lang="en-US" sz="1400" dirty="0" smtClean="0">
              <a:latin typeface="+mj-lt"/>
            </a:rPr>
            <a:t> (</a:t>
          </a:r>
          <a:r>
            <a:rPr lang="en-US" sz="1400" dirty="0" err="1" smtClean="0">
              <a:latin typeface="+mj-lt"/>
            </a:rPr>
            <a:t>sesuai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ketentuan</a:t>
          </a:r>
          <a:r>
            <a:rPr lang="en-US" sz="1400" dirty="0" smtClean="0">
              <a:latin typeface="+mj-lt"/>
            </a:rPr>
            <a:t> yang </a:t>
          </a:r>
          <a:r>
            <a:rPr lang="en-US" sz="1400" dirty="0" err="1" smtClean="0">
              <a:latin typeface="+mj-lt"/>
            </a:rPr>
            <a:t>berlaku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untuk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masing-masing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peminatan</a:t>
          </a:r>
          <a:r>
            <a:rPr lang="en-US" sz="1400" dirty="0" smtClean="0">
              <a:latin typeface="+mj-lt"/>
            </a:rPr>
            <a:t> </a:t>
          </a:r>
          <a:r>
            <a:rPr lang="en-US" sz="1400" dirty="0" err="1" smtClean="0">
              <a:latin typeface="+mj-lt"/>
            </a:rPr>
            <a:t>tersebut</a:t>
          </a:r>
          <a:r>
            <a:rPr lang="en-US" sz="1400" dirty="0" smtClean="0">
              <a:latin typeface="+mj-lt"/>
            </a:rPr>
            <a:t>), </a:t>
          </a:r>
          <a:r>
            <a:rPr lang="en-US" sz="1400" dirty="0" err="1" smtClean="0">
              <a:latin typeface="+mj-lt"/>
            </a:rPr>
            <a:t>atau</a:t>
          </a:r>
          <a:endParaRPr lang="en-US" sz="1400" dirty="0" smtClean="0">
            <a:latin typeface="+mj-lt"/>
          </a:endParaRPr>
        </a:p>
      </dgm:t>
    </dgm:pt>
    <dgm:pt modelId="{1007FE6A-44A9-40A8-A326-D744DCB79FCA}" type="parTrans" cxnId="{908BFC5F-6528-42AA-AC75-3D65AC389746}">
      <dgm:prSet/>
      <dgm:spPr/>
    </dgm:pt>
    <dgm:pt modelId="{458DB901-1A11-46CC-9F28-8C3FF078E84C}" type="sibTrans" cxnId="{908BFC5F-6528-42AA-AC75-3D65AC389746}">
      <dgm:prSet/>
      <dgm:spPr/>
    </dgm:pt>
    <dgm:pt modelId="{05632FBF-D18F-416D-9D20-6EDCACD105A3}" type="pres">
      <dgm:prSet presAssocID="{8ECB8515-688A-4EDB-A814-D509580FD1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5FC6A3-0847-476E-8741-CD8467F63EA5}" type="pres">
      <dgm:prSet presAssocID="{57041EC2-8EB7-48B2-BBAB-EDD1AA6A7991}" presName="parentText" presStyleLbl="node1" presStyleIdx="0" presStyleCnt="4" custScaleY="520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69DB99-3CB1-477B-BA74-CAA40866E9EE}" type="pres">
      <dgm:prSet presAssocID="{57041EC2-8EB7-48B2-BBAB-EDD1AA6A7991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22494B-3D8A-4F84-BDD7-6ADC795E5400}" type="pres">
      <dgm:prSet presAssocID="{64AEB3AF-9DAF-4D1D-BE0B-D00F38004BA5}" presName="parentText" presStyleLbl="node1" presStyleIdx="1" presStyleCnt="4" custScaleY="520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C235F8-3204-42D0-A2D2-D95D3A8EF5CA}" type="pres">
      <dgm:prSet presAssocID="{64AEB3AF-9DAF-4D1D-BE0B-D00F38004BA5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6195AD-C406-48F4-85F6-13B3B31C16E9}" type="pres">
      <dgm:prSet presAssocID="{9D225F08-C534-427D-900D-8B8824231FBF}" presName="parentText" presStyleLbl="node1" presStyleIdx="2" presStyleCnt="4" custScaleY="520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6B1167-E52D-4A72-9C11-9964CBBC8BF8}" type="pres">
      <dgm:prSet presAssocID="{9D225F08-C534-427D-900D-8B8824231FBF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EE99DF-D572-4C45-989B-D35592ACECA5}" type="pres">
      <dgm:prSet presAssocID="{4155D173-F5DA-4172-B348-0C7E233E4478}" presName="parentText" presStyleLbl="node1" presStyleIdx="3" presStyleCnt="4" custScaleY="520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7FF706-581F-4D2B-B9B4-9B9A7628099F}" type="pres">
      <dgm:prSet presAssocID="{4155D173-F5DA-4172-B348-0C7E233E4478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3B294D-C689-4758-8CDB-39AFDE072470}" type="presOf" srcId="{2B6C0441-83EB-4911-832C-E2FAA7E1265A}" destId="{617FF706-581F-4D2B-B9B4-9B9A7628099F}" srcOrd="0" destOrd="2" presId="urn:microsoft.com/office/officeart/2005/8/layout/vList2"/>
    <dgm:cxn modelId="{74EC644E-A5DC-425A-83A5-3D97626F08DA}" type="presOf" srcId="{653A211A-A625-406E-9656-407D95B5694E}" destId="{866B1167-E52D-4A72-9C11-9964CBBC8BF8}" srcOrd="0" destOrd="0" presId="urn:microsoft.com/office/officeart/2005/8/layout/vList2"/>
    <dgm:cxn modelId="{C3D1A6BA-5772-44DD-A4B2-D91ACB722817}" type="presOf" srcId="{96D530EF-71DA-4878-A858-7D19DED297ED}" destId="{E669DB99-3CB1-477B-BA74-CAA40866E9EE}" srcOrd="0" destOrd="2" presId="urn:microsoft.com/office/officeart/2005/8/layout/vList2"/>
    <dgm:cxn modelId="{2885B4D6-4B12-44B9-B31B-364791EEBCDE}" type="presOf" srcId="{57041EC2-8EB7-48B2-BBAB-EDD1AA6A7991}" destId="{475FC6A3-0847-476E-8741-CD8467F63EA5}" srcOrd="0" destOrd="0" presId="urn:microsoft.com/office/officeart/2005/8/layout/vList2"/>
    <dgm:cxn modelId="{73288436-3872-4647-B656-BBCEBE2A8ABA}" type="presOf" srcId="{50615F2D-A775-457C-9E2A-1C7C413FF172}" destId="{617FF706-581F-4D2B-B9B4-9B9A7628099F}" srcOrd="0" destOrd="0" presId="urn:microsoft.com/office/officeart/2005/8/layout/vList2"/>
    <dgm:cxn modelId="{BA17FFC6-DFF4-4A0A-8E2F-D55A7E953186}" srcId="{57041EC2-8EB7-48B2-BBAB-EDD1AA6A7991}" destId="{D5A0D555-2262-46C0-BFC3-CB803A83E77B}" srcOrd="0" destOrd="0" parTransId="{B8DD0E83-1E7E-4991-9F06-EF084FEB1CAA}" sibTransId="{6A42F129-EF07-4BB8-A4ED-17826B1A90D1}"/>
    <dgm:cxn modelId="{01CA677F-27FE-428C-9E4A-0BB61F6D884B}" type="presOf" srcId="{B47AEE01-9361-4E28-AA9B-8AC63D0D6D8C}" destId="{E669DB99-3CB1-477B-BA74-CAA40866E9EE}" srcOrd="0" destOrd="3" presId="urn:microsoft.com/office/officeart/2005/8/layout/vList2"/>
    <dgm:cxn modelId="{1F54E94E-9BF5-4F0C-BEC5-DBBA22CCBED0}" srcId="{9D225F08-C534-427D-900D-8B8824231FBF}" destId="{653A211A-A625-406E-9656-407D95B5694E}" srcOrd="0" destOrd="0" parTransId="{B45717B4-6E51-4FFD-8E03-0BD64DAC8DC4}" sibTransId="{300390E0-6727-42E7-B516-974AC5E3BA74}"/>
    <dgm:cxn modelId="{CF2DD756-BBF5-44D9-A079-D3C93A5A52B2}" srcId="{4155D173-F5DA-4172-B348-0C7E233E4478}" destId="{151501D8-EB80-44F5-99CE-20BCE028AC6F}" srcOrd="1" destOrd="0" parTransId="{E6E753E2-1F08-4AC9-A3E3-2CE8BFD3AFF7}" sibTransId="{DB18F7C2-FEB1-445E-88BC-29F2E874E75B}"/>
    <dgm:cxn modelId="{E5D9C518-A4F5-4AC5-AD66-DCF7A9A5CC70}" type="presOf" srcId="{ADD53E42-2560-48A0-8126-8CBB216E9F8E}" destId="{85C235F8-3204-42D0-A2D2-D95D3A8EF5CA}" srcOrd="0" destOrd="4" presId="urn:microsoft.com/office/officeart/2005/8/layout/vList2"/>
    <dgm:cxn modelId="{83A2F496-92D0-49F5-B6A1-8757DA5C07BC}" type="presOf" srcId="{51E3DE76-7B4A-4660-B0D6-436E4BDA74AE}" destId="{866B1167-E52D-4A72-9C11-9964CBBC8BF8}" srcOrd="0" destOrd="1" presId="urn:microsoft.com/office/officeart/2005/8/layout/vList2"/>
    <dgm:cxn modelId="{4BDFC809-28C1-4645-8542-82885BAD4109}" srcId="{8ECB8515-688A-4EDB-A814-D509580FD1EE}" destId="{64AEB3AF-9DAF-4D1D-BE0B-D00F38004BA5}" srcOrd="1" destOrd="0" parTransId="{7253DE09-B318-4920-AC21-29CCECF26721}" sibTransId="{323CDF39-E1C1-4D8F-B0D2-285A2F4AD6B4}"/>
    <dgm:cxn modelId="{3A42E4BB-83BA-4B24-A01E-F1C80653F93A}" srcId="{4155D173-F5DA-4172-B348-0C7E233E4478}" destId="{2B6C0441-83EB-4911-832C-E2FAA7E1265A}" srcOrd="2" destOrd="0" parTransId="{6C265D04-DF29-4861-96B8-9806AD67718C}" sibTransId="{B8D372F2-5782-4921-BAC8-A7EFA6083AEF}"/>
    <dgm:cxn modelId="{EC016DD5-04C1-468F-9838-9839E332F92B}" srcId="{64AEB3AF-9DAF-4D1D-BE0B-D00F38004BA5}" destId="{ADD53E42-2560-48A0-8126-8CBB216E9F8E}" srcOrd="4" destOrd="0" parTransId="{978D6B70-0957-4558-913F-A68E75889E43}" sibTransId="{677B4F81-B782-4E00-A665-359E24E3D285}"/>
    <dgm:cxn modelId="{5309183B-DD94-4382-8F7B-0BDD5566F648}" type="presOf" srcId="{151501D8-EB80-44F5-99CE-20BCE028AC6F}" destId="{617FF706-581F-4D2B-B9B4-9B9A7628099F}" srcOrd="0" destOrd="1" presId="urn:microsoft.com/office/officeart/2005/8/layout/vList2"/>
    <dgm:cxn modelId="{C13FC8B2-5652-43EC-9F93-3BFA83AB8B60}" type="presOf" srcId="{FCC36650-A981-4408-9642-0808ABD31376}" destId="{E669DB99-3CB1-477B-BA74-CAA40866E9EE}" srcOrd="0" destOrd="4" presId="urn:microsoft.com/office/officeart/2005/8/layout/vList2"/>
    <dgm:cxn modelId="{298FA0C8-4309-4CF9-A704-C150BC8D532A}" srcId="{64AEB3AF-9DAF-4D1D-BE0B-D00F38004BA5}" destId="{00855E5D-6378-4B91-B135-7A8D9B9824FA}" srcOrd="2" destOrd="0" parTransId="{E5C79C5F-F93A-4F67-B902-539C455135A2}" sibTransId="{D34AA738-947E-4BD3-BF23-BB4916DF8B0E}"/>
    <dgm:cxn modelId="{6350A555-D044-408B-940E-CB54FFB01B24}" type="presOf" srcId="{5C30364A-0AA2-47E9-97D4-2A00485DF38E}" destId="{E669DB99-3CB1-477B-BA74-CAA40866E9EE}" srcOrd="0" destOrd="1" presId="urn:microsoft.com/office/officeart/2005/8/layout/vList2"/>
    <dgm:cxn modelId="{A7E7632C-1D41-406A-8F05-1D7A4615AE90}" srcId="{9D225F08-C534-427D-900D-8B8824231FBF}" destId="{51E3DE76-7B4A-4660-B0D6-436E4BDA74AE}" srcOrd="1" destOrd="0" parTransId="{7954D83A-CD7B-4867-998C-676B0260C6E5}" sibTransId="{EEC5B551-E762-4CF2-8D9F-AF7DF115EE19}"/>
    <dgm:cxn modelId="{D272AF64-862A-411D-A4A5-1276650D415A}" type="presOf" srcId="{9D225F08-C534-427D-900D-8B8824231FBF}" destId="{AD6195AD-C406-48F4-85F6-13B3B31C16E9}" srcOrd="0" destOrd="0" presId="urn:microsoft.com/office/officeart/2005/8/layout/vList2"/>
    <dgm:cxn modelId="{AE6D6FD7-78AD-4B45-BF7E-533B4C7694EC}" type="presOf" srcId="{FB57BAB3-9ED8-46DB-8267-6F4C05888FE8}" destId="{866B1167-E52D-4A72-9C11-9964CBBC8BF8}" srcOrd="0" destOrd="2" presId="urn:microsoft.com/office/officeart/2005/8/layout/vList2"/>
    <dgm:cxn modelId="{FB7B9B80-7803-44CA-8CE6-1E086E1EA620}" type="presOf" srcId="{8ECB8515-688A-4EDB-A814-D509580FD1EE}" destId="{05632FBF-D18F-416D-9D20-6EDCACD105A3}" srcOrd="0" destOrd="0" presId="urn:microsoft.com/office/officeart/2005/8/layout/vList2"/>
    <dgm:cxn modelId="{E550EB9C-5DCA-45D1-847F-5A446B94337F}" type="presOf" srcId="{4155D173-F5DA-4172-B348-0C7E233E4478}" destId="{60EE99DF-D572-4C45-989B-D35592ACECA5}" srcOrd="0" destOrd="0" presId="urn:microsoft.com/office/officeart/2005/8/layout/vList2"/>
    <dgm:cxn modelId="{B8F47ECC-AC0C-4D8A-9967-5FB8EABB67B2}" srcId="{57041EC2-8EB7-48B2-BBAB-EDD1AA6A7991}" destId="{FCC36650-A981-4408-9642-0808ABD31376}" srcOrd="3" destOrd="0" parTransId="{E56F69EA-4A66-4FCE-9757-54B10AA832DC}" sibTransId="{49A6CEBE-0F1D-4A12-BE97-B1ED1BC359EF}"/>
    <dgm:cxn modelId="{016B1606-8AC0-4B8B-8334-B2ACA81A966D}" type="presOf" srcId="{64AEB3AF-9DAF-4D1D-BE0B-D00F38004BA5}" destId="{7F22494B-3D8A-4F84-BDD7-6ADC795E5400}" srcOrd="0" destOrd="0" presId="urn:microsoft.com/office/officeart/2005/8/layout/vList2"/>
    <dgm:cxn modelId="{CB63D8E0-0846-4A0F-86FB-0D1A0358A72A}" srcId="{4155D173-F5DA-4172-B348-0C7E233E4478}" destId="{50615F2D-A775-457C-9E2A-1C7C413FF172}" srcOrd="0" destOrd="0" parTransId="{B145233A-9C98-437F-8714-978DBA529C86}" sibTransId="{A81EE0FE-8F0F-41D3-9AA8-9C1AD12EFC77}"/>
    <dgm:cxn modelId="{F71E9122-86EC-4E71-98F9-CF8901919A51}" type="presOf" srcId="{00855E5D-6378-4B91-B135-7A8D9B9824FA}" destId="{85C235F8-3204-42D0-A2D2-D95D3A8EF5CA}" srcOrd="0" destOrd="2" presId="urn:microsoft.com/office/officeart/2005/8/layout/vList2"/>
    <dgm:cxn modelId="{EA3284F4-836D-4320-B07D-5D4AAF166F6D}" srcId="{8ECB8515-688A-4EDB-A814-D509580FD1EE}" destId="{9D225F08-C534-427D-900D-8B8824231FBF}" srcOrd="2" destOrd="0" parTransId="{94B72B83-F843-483B-9B1E-037A588A481F}" sibTransId="{6DE105D9-8389-40DA-8E77-06171D1D7124}"/>
    <dgm:cxn modelId="{E52AEF3F-9CBC-44A6-BFBF-56789BE726CF}" type="presOf" srcId="{CBF09FFE-40E0-4E10-AA1F-1AF70F64348C}" destId="{85C235F8-3204-42D0-A2D2-D95D3A8EF5CA}" srcOrd="0" destOrd="0" presId="urn:microsoft.com/office/officeart/2005/8/layout/vList2"/>
    <dgm:cxn modelId="{4A84EC35-C6F7-4E6E-B4C9-0B1F71156C8D}" type="presOf" srcId="{371D7EA4-DF76-4795-AC94-CB3DD392A9A4}" destId="{85C235F8-3204-42D0-A2D2-D95D3A8EF5CA}" srcOrd="0" destOrd="3" presId="urn:microsoft.com/office/officeart/2005/8/layout/vList2"/>
    <dgm:cxn modelId="{FE52BC18-7AAE-4A46-B031-CCE040282226}" srcId="{64AEB3AF-9DAF-4D1D-BE0B-D00F38004BA5}" destId="{371D7EA4-DF76-4795-AC94-CB3DD392A9A4}" srcOrd="3" destOrd="0" parTransId="{C4DB288A-44DE-4D8B-AF9A-0F46CECBC05A}" sibTransId="{7EBEB0AC-2BC9-4E88-84EF-056015635369}"/>
    <dgm:cxn modelId="{962FCA61-E062-458B-877A-2E4E97A1C236}" srcId="{64AEB3AF-9DAF-4D1D-BE0B-D00F38004BA5}" destId="{CBF09FFE-40E0-4E10-AA1F-1AF70F64348C}" srcOrd="0" destOrd="0" parTransId="{34CABF31-B8CF-4FEF-B974-E2C17112D037}" sibTransId="{C3B1AFE0-8660-465B-BA34-47DB852E5F6D}"/>
    <dgm:cxn modelId="{B951D8D6-D3C3-4FF4-93CE-3EF6FD4FD5CB}" type="presOf" srcId="{D5A0D555-2262-46C0-BFC3-CB803A83E77B}" destId="{E669DB99-3CB1-477B-BA74-CAA40866E9EE}" srcOrd="0" destOrd="0" presId="urn:microsoft.com/office/officeart/2005/8/layout/vList2"/>
    <dgm:cxn modelId="{D8EDE66F-B9EE-464F-BD5D-251E3DBFF28E}" srcId="{9D225F08-C534-427D-900D-8B8824231FBF}" destId="{FB57BAB3-9ED8-46DB-8267-6F4C05888FE8}" srcOrd="2" destOrd="0" parTransId="{2463AD5B-4BD0-4D2C-9AA1-179B5566DE4C}" sibTransId="{49CE5D06-0453-40C7-8CC9-F110B1CE9305}"/>
    <dgm:cxn modelId="{27E0323E-BEE2-4A91-88DF-51BFC174927B}" srcId="{57041EC2-8EB7-48B2-BBAB-EDD1AA6A7991}" destId="{96D530EF-71DA-4878-A858-7D19DED297ED}" srcOrd="2" destOrd="0" parTransId="{0210D164-C409-43B1-904B-475D4AAA7ADB}" sibTransId="{38D7C755-6434-424C-AA77-DD715DFB8768}"/>
    <dgm:cxn modelId="{3E1B840C-DD8F-4C49-91E7-0994FA884198}" srcId="{64AEB3AF-9DAF-4D1D-BE0B-D00F38004BA5}" destId="{6BAFB063-F555-4665-9759-88C914DF0B90}" srcOrd="1" destOrd="0" parTransId="{20A83608-5EB6-4AA3-9FF7-25026FD28F1E}" sibTransId="{5520D8FF-C2FC-465E-92D5-11A063E09FA0}"/>
    <dgm:cxn modelId="{21E4C1B3-A82E-4B57-B30C-DA357EBC6132}" srcId="{57041EC2-8EB7-48B2-BBAB-EDD1AA6A7991}" destId="{5C30364A-0AA2-47E9-97D4-2A00485DF38E}" srcOrd="1" destOrd="0" parTransId="{DC110A92-7353-47E3-811D-336B71AB29A8}" sibTransId="{4274EF61-F9EF-4CC1-AEF1-F04F7A3ADB9C}"/>
    <dgm:cxn modelId="{72293FA9-D140-4D88-BEE8-08B82B876146}" type="presOf" srcId="{6BAFB063-F555-4665-9759-88C914DF0B90}" destId="{85C235F8-3204-42D0-A2D2-D95D3A8EF5CA}" srcOrd="0" destOrd="1" presId="urn:microsoft.com/office/officeart/2005/8/layout/vList2"/>
    <dgm:cxn modelId="{908BFC5F-6528-42AA-AC75-3D65AC389746}" srcId="{96D530EF-71DA-4878-A858-7D19DED297ED}" destId="{B47AEE01-9361-4E28-AA9B-8AC63D0D6D8C}" srcOrd="0" destOrd="0" parTransId="{1007FE6A-44A9-40A8-A326-D744DCB79FCA}" sibTransId="{458DB901-1A11-46CC-9F28-8C3FF078E84C}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058FE35D-C35F-4D0A-B387-86FA2CF9D406}" srcId="{8ECB8515-688A-4EDB-A814-D509580FD1EE}" destId="{4155D173-F5DA-4172-B348-0C7E233E4478}" srcOrd="3" destOrd="0" parTransId="{CB144CF0-B5EF-4028-9414-F7F6C1BA9360}" sibTransId="{E5E89B7B-65DB-4D48-B07A-B2D21DDEB066}"/>
    <dgm:cxn modelId="{77C73027-6515-435C-BB68-D426423523E4}" type="presParOf" srcId="{05632FBF-D18F-416D-9D20-6EDCACD105A3}" destId="{475FC6A3-0847-476E-8741-CD8467F63EA5}" srcOrd="0" destOrd="0" presId="urn:microsoft.com/office/officeart/2005/8/layout/vList2"/>
    <dgm:cxn modelId="{A7969538-BE4C-481F-B270-FAB1E95060C1}" type="presParOf" srcId="{05632FBF-D18F-416D-9D20-6EDCACD105A3}" destId="{E669DB99-3CB1-477B-BA74-CAA40866E9EE}" srcOrd="1" destOrd="0" presId="urn:microsoft.com/office/officeart/2005/8/layout/vList2"/>
    <dgm:cxn modelId="{1C2E12DD-F757-4446-81CC-4DF4A9F39C7A}" type="presParOf" srcId="{05632FBF-D18F-416D-9D20-6EDCACD105A3}" destId="{7F22494B-3D8A-4F84-BDD7-6ADC795E5400}" srcOrd="2" destOrd="0" presId="urn:microsoft.com/office/officeart/2005/8/layout/vList2"/>
    <dgm:cxn modelId="{2F0D2384-7989-4C59-8F2A-A3323FA789A8}" type="presParOf" srcId="{05632FBF-D18F-416D-9D20-6EDCACD105A3}" destId="{85C235F8-3204-42D0-A2D2-D95D3A8EF5CA}" srcOrd="3" destOrd="0" presId="urn:microsoft.com/office/officeart/2005/8/layout/vList2"/>
    <dgm:cxn modelId="{7F7E1984-D0DE-4F87-A9C7-37FE22E0FBF7}" type="presParOf" srcId="{05632FBF-D18F-416D-9D20-6EDCACD105A3}" destId="{AD6195AD-C406-48F4-85F6-13B3B31C16E9}" srcOrd="4" destOrd="0" presId="urn:microsoft.com/office/officeart/2005/8/layout/vList2"/>
    <dgm:cxn modelId="{5B71370B-A7C7-4CF2-B5F4-8892DE840479}" type="presParOf" srcId="{05632FBF-D18F-416D-9D20-6EDCACD105A3}" destId="{866B1167-E52D-4A72-9C11-9964CBBC8BF8}" srcOrd="5" destOrd="0" presId="urn:microsoft.com/office/officeart/2005/8/layout/vList2"/>
    <dgm:cxn modelId="{0248C921-01F5-4DE0-9A96-7B8AA5341AC4}" type="presParOf" srcId="{05632FBF-D18F-416D-9D20-6EDCACD105A3}" destId="{60EE99DF-D572-4C45-989B-D35592ACECA5}" srcOrd="6" destOrd="0" presId="urn:microsoft.com/office/officeart/2005/8/layout/vList2"/>
    <dgm:cxn modelId="{4E7205C4-F7A4-4F48-A571-9F34CAF19190}" type="presParOf" srcId="{05632FBF-D18F-416D-9D20-6EDCACD105A3}" destId="{617FF706-581F-4D2B-B9B4-9B9A7628099F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F3ADEE-FABF-429F-B397-5D9787433A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  Network Specialist</a:t>
          </a:r>
          <a:br>
            <a:rPr lang="en-US" b="1" dirty="0" smtClean="0">
              <a:solidFill>
                <a:schemeClr val="bg1"/>
              </a:solidFill>
              <a:latin typeface="+mj-lt"/>
            </a:rPr>
          </a:br>
          <a:r>
            <a:rPr lang="en-US" b="1" dirty="0" smtClean="0">
              <a:solidFill>
                <a:schemeClr val="bg1"/>
              </a:solidFill>
              <a:latin typeface="+mj-lt"/>
            </a:rPr>
            <a:t>(CISCO)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C6760DC-BA25-4B66-969C-C2CDF02A8E92}" type="parTrans" cxnId="{349A513D-DE59-4F65-9F1D-032E68E159B9}">
      <dgm:prSet/>
      <dgm:spPr/>
      <dgm:t>
        <a:bodyPr/>
        <a:lstStyle/>
        <a:p>
          <a:endParaRPr lang="en-US"/>
        </a:p>
      </dgm:t>
    </dgm:pt>
    <dgm:pt modelId="{899BA7C8-6EFE-4792-8E74-BB59861628DA}" type="sibTrans" cxnId="{349A513D-DE59-4F65-9F1D-032E68E159B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0F44C010-8C08-4CDA-97A2-885F87FB9D7A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Networks Designer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7F7904F-0027-4CF9-8D00-855343847B69}" type="parTrans" cxnId="{B3811C55-5204-4440-BEB7-050BE6743609}">
      <dgm:prSet/>
      <dgm:spPr/>
      <dgm:t>
        <a:bodyPr/>
        <a:lstStyle/>
        <a:p>
          <a:endParaRPr lang="en-US"/>
        </a:p>
      </dgm:t>
    </dgm:pt>
    <dgm:pt modelId="{1A0143B0-FD8F-4C39-A2E0-657B2EE086D1}" type="sibTrans" cxnId="{B3811C55-5204-4440-BEB7-050BE6743609}">
      <dgm:prSet/>
      <dgm:spPr/>
      <dgm:t>
        <a:bodyPr/>
        <a:lstStyle/>
        <a:p>
          <a:endParaRPr lang="en-US"/>
        </a:p>
      </dgm:t>
    </dgm:pt>
    <dgm:pt modelId="{5EA7E1B7-B94E-4D23-AB5E-9A5212731C5B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Networks Administrator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7FDA126-D8D5-464F-BA28-C009C7F45364}" type="sibTrans" cxnId="{FD887AF1-34E3-496C-9775-F8DAFE175BA0}">
      <dgm:prSet/>
      <dgm:spPr/>
      <dgm:t>
        <a:bodyPr/>
        <a:lstStyle/>
        <a:p>
          <a:endParaRPr lang="en-US"/>
        </a:p>
      </dgm:t>
    </dgm:pt>
    <dgm:pt modelId="{4F920E95-3FB6-4845-8600-90D7EBE34E62}" type="parTrans" cxnId="{FD887AF1-34E3-496C-9775-F8DAFE175BA0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D44700FE-A32E-4AB6-B98F-2C446D0494C3}" type="pres">
      <dgm:prSet presAssocID="{6CF3ADEE-FABF-429F-B397-5D9787433A40}" presName="composite" presStyleCnt="0"/>
      <dgm:spPr/>
    </dgm:pt>
    <dgm:pt modelId="{1B0639DF-B054-46B9-A5EE-AC39346AFDBE}" type="pres">
      <dgm:prSet presAssocID="{6CF3ADEE-FABF-429F-B397-5D9787433A4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670C0-D3F0-4E16-AC98-2B26E8422606}" type="pres">
      <dgm:prSet presAssocID="{6CF3ADEE-FABF-429F-B397-5D9787433A40}" presName="Childtext1" presStyleLbl="revTx" presStyleIdx="1" presStyleCnt="3" custLinFactNeighborX="-9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6E86A-92EB-487D-8D85-48D8B99A266B}" type="pres">
      <dgm:prSet presAssocID="{6CF3ADEE-FABF-429F-B397-5D9787433A40}" presName="BalanceSpacing" presStyleCnt="0"/>
      <dgm:spPr/>
    </dgm:pt>
    <dgm:pt modelId="{4174BB79-2A00-4ACC-A5DB-C50CB402F1FB}" type="pres">
      <dgm:prSet presAssocID="{6CF3ADEE-FABF-429F-B397-5D9787433A40}" presName="BalanceSpacing1" presStyleCnt="0"/>
      <dgm:spPr/>
    </dgm:pt>
    <dgm:pt modelId="{86885D34-5767-4E23-959A-62B4C2C691B0}" type="pres">
      <dgm:prSet presAssocID="{899BA7C8-6EFE-4792-8E74-BB59861628DA}" presName="Accent1Text" presStyleLbl="node1" presStyleIdx="3" presStyleCnt="6"/>
      <dgm:spPr/>
      <dgm:t>
        <a:bodyPr/>
        <a:lstStyle/>
        <a:p>
          <a:endParaRPr lang="en-US"/>
        </a:p>
      </dgm:t>
    </dgm:pt>
    <dgm:pt modelId="{EE40B068-A2BC-463D-8B1C-80AF0EA63052}" type="pres">
      <dgm:prSet presAssocID="{899BA7C8-6EFE-4792-8E74-BB59861628DA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5715EE9E-D282-415F-8CC2-E373F68E70D0}" type="presOf" srcId="{0B5CF8EA-B8D4-4448-89FB-B4E75B80AAB6}" destId="{DC16FF33-C020-44F1-BA84-68FF610CC87D}" srcOrd="0" destOrd="1" presId="urn:microsoft.com/office/officeart/2008/layout/AlternatingHexagons"/>
    <dgm:cxn modelId="{FD887AF1-34E3-496C-9775-F8DAFE175BA0}" srcId="{6CF3ADEE-FABF-429F-B397-5D9787433A40}" destId="{5EA7E1B7-B94E-4D23-AB5E-9A5212731C5B}" srcOrd="1" destOrd="0" parTransId="{4F920E95-3FB6-4845-8600-90D7EBE34E62}" sibTransId="{27FDA126-D8D5-464F-BA28-C009C7F45364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349A513D-DE59-4F65-9F1D-032E68E159B9}" srcId="{8ECB8515-688A-4EDB-A814-D509580FD1EE}" destId="{6CF3ADEE-FABF-429F-B397-5D9787433A40}" srcOrd="1" destOrd="0" parTransId="{7C6760DC-BA25-4B66-969C-C2CDF02A8E92}" sibTransId="{899BA7C8-6EFE-4792-8E74-BB59861628DA}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2BA12E66-DEC8-4351-B96B-3FDEE164974A}" type="presOf" srcId="{7F8A049A-C052-4442-AE63-25D91AE39515}" destId="{ADCC966D-6ACE-4475-BAE6-FF9395E4B2D3}" srcOrd="0" destOrd="0" presId="urn:microsoft.com/office/officeart/2008/layout/AlternatingHexagons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AF1C2570-378F-4485-855A-4E34E7534E9B}" type="presOf" srcId="{29835F1E-46C2-4040-B989-F7A33C78D1AB}" destId="{20A863CE-5C40-4923-8444-F0DEA591FAC4}" srcOrd="0" destOrd="0" presId="urn:microsoft.com/office/officeart/2008/layout/AlternatingHexagons"/>
    <dgm:cxn modelId="{B3811C55-5204-4440-BEB7-050BE6743609}" srcId="{6CF3ADEE-FABF-429F-B397-5D9787433A40}" destId="{0F44C010-8C08-4CDA-97A2-885F87FB9D7A}" srcOrd="0" destOrd="0" parTransId="{17F7904F-0027-4CF9-8D00-855343847B69}" sibTransId="{1A0143B0-FD8F-4C39-A2E0-657B2EE086D1}"/>
    <dgm:cxn modelId="{C41DA408-C46C-46B4-9A9C-AA95D4106EC4}" type="presOf" srcId="{899BA7C8-6EFE-4792-8E74-BB59861628DA}" destId="{86885D34-5767-4E23-959A-62B4C2C691B0}" srcOrd="0" destOrd="0" presId="urn:microsoft.com/office/officeart/2008/layout/AlternatingHexagons"/>
    <dgm:cxn modelId="{ABCE21D5-4201-4E6E-9D29-263078DD33A9}" type="presOf" srcId="{9BF156E0-B14C-4F8D-B843-84761EB2BE30}" destId="{6D08754B-BF19-486D-9F5D-1094F5ED9672}" srcOrd="0" destOrd="0" presId="urn:microsoft.com/office/officeart/2008/layout/AlternatingHexagons"/>
    <dgm:cxn modelId="{D2BA91E5-61BF-477D-8EB1-714DFA349383}" type="presOf" srcId="{2BCAD1D0-486A-4742-A041-66E09212E7A2}" destId="{DC16FF33-C020-44F1-BA84-68FF610CC87D}" srcOrd="0" destOrd="0" presId="urn:microsoft.com/office/officeart/2008/layout/AlternatingHexagons"/>
    <dgm:cxn modelId="{64681FB1-A87F-49B2-8D70-0166B9183B52}" type="presOf" srcId="{5AF03014-A61F-4278-BBCB-FB361E830932}" destId="{E16FC707-C16D-4C8E-9380-7A3517934864}" srcOrd="0" destOrd="0" presId="urn:microsoft.com/office/officeart/2008/layout/AlternatingHexagons"/>
    <dgm:cxn modelId="{923BB84D-DF39-4AEA-B0AE-2F6BB87CA2DB}" type="presOf" srcId="{8ECB8515-688A-4EDB-A814-D509580FD1EE}" destId="{EEB6799E-356E-4DA2-9F2D-FDBEDB6F9171}" srcOrd="0" destOrd="0" presId="urn:microsoft.com/office/officeart/2008/layout/AlternatingHexagons"/>
    <dgm:cxn modelId="{6A624D3D-A066-4094-AD0C-4DA80409D4CE}" type="presOf" srcId="{5EA7E1B7-B94E-4D23-AB5E-9A5212731C5B}" destId="{627670C0-D3F0-4E16-AC98-2B26E8422606}" srcOrd="0" destOrd="1" presId="urn:microsoft.com/office/officeart/2008/layout/AlternatingHexagons"/>
    <dgm:cxn modelId="{1C0CE594-F68B-461C-8B77-EDFDBD97B297}" type="presOf" srcId="{0F44C010-8C08-4CDA-97A2-885F87FB9D7A}" destId="{627670C0-D3F0-4E16-AC98-2B26E8422606}" srcOrd="0" destOrd="0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60CB09F7-6923-4CDD-8C78-3FC91229503C}" type="presOf" srcId="{9CC530F5-2A44-469C-B263-3B8C1715821F}" destId="{ADCC966D-6ACE-4475-BAE6-FF9395E4B2D3}" srcOrd="0" destOrd="1" presId="urn:microsoft.com/office/officeart/2008/layout/AlternatingHexagons"/>
    <dgm:cxn modelId="{334035C9-C676-4987-A32B-4F7D42EC3620}" type="presOf" srcId="{EB5681F9-DC77-4B89-9F36-FD42FBB6D8AF}" destId="{ADCC966D-6ACE-4475-BAE6-FF9395E4B2D3}" srcOrd="0" destOrd="2" presId="urn:microsoft.com/office/officeart/2008/layout/AlternatingHexagons"/>
    <dgm:cxn modelId="{9DCCB5A0-D3CD-4DDF-8A26-3D7FB72FE8D4}" type="presOf" srcId="{6CF3ADEE-FABF-429F-B397-5D9787433A40}" destId="{1B0639DF-B054-46B9-A5EE-AC39346AFDBE}" srcOrd="0" destOrd="0" presId="urn:microsoft.com/office/officeart/2008/layout/AlternatingHexagons"/>
    <dgm:cxn modelId="{6D46013A-6CEB-43BA-9C9F-FFDB8D9BC632}" type="presOf" srcId="{81996A67-0C8D-4B4D-AF86-658612829BC4}" destId="{D3981465-E086-4EB6-B683-5305BDAB301B}" srcOrd="0" destOrd="0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75A2F6C5-2F70-423B-9566-73E1491E1E1E}" type="presParOf" srcId="{EEB6799E-356E-4DA2-9F2D-FDBEDB6F9171}" destId="{74C669FE-48C1-4455-850E-23765DF3BF71}" srcOrd="0" destOrd="0" presId="urn:microsoft.com/office/officeart/2008/layout/AlternatingHexagons"/>
    <dgm:cxn modelId="{92178272-8823-47A0-A2E3-B64D44836C30}" type="presParOf" srcId="{74C669FE-48C1-4455-850E-23765DF3BF71}" destId="{D3981465-E086-4EB6-B683-5305BDAB301B}" srcOrd="0" destOrd="0" presId="urn:microsoft.com/office/officeart/2008/layout/AlternatingHexagons"/>
    <dgm:cxn modelId="{0BA9FB34-E06C-472F-83B6-AB46A14BA579}" type="presParOf" srcId="{74C669FE-48C1-4455-850E-23765DF3BF71}" destId="{ADCC966D-6ACE-4475-BAE6-FF9395E4B2D3}" srcOrd="1" destOrd="0" presId="urn:microsoft.com/office/officeart/2008/layout/AlternatingHexagons"/>
    <dgm:cxn modelId="{47B0FBA1-DC8C-4539-9345-4BE89089A228}" type="presParOf" srcId="{74C669FE-48C1-4455-850E-23765DF3BF71}" destId="{6D2E573D-794C-493C-B96E-EE476B3C67B3}" srcOrd="2" destOrd="0" presId="urn:microsoft.com/office/officeart/2008/layout/AlternatingHexagons"/>
    <dgm:cxn modelId="{55C75A66-E1BA-4BB0-8D6E-2257FA3D19CF}" type="presParOf" srcId="{74C669FE-48C1-4455-850E-23765DF3BF71}" destId="{CB5BE5E4-40D7-47B0-A124-F7A255202771}" srcOrd="3" destOrd="0" presId="urn:microsoft.com/office/officeart/2008/layout/AlternatingHexagons"/>
    <dgm:cxn modelId="{8759948F-C307-4967-8B0F-1DDBDB7B3702}" type="presParOf" srcId="{74C669FE-48C1-4455-850E-23765DF3BF71}" destId="{20A863CE-5C40-4923-8444-F0DEA591FAC4}" srcOrd="4" destOrd="0" presId="urn:microsoft.com/office/officeart/2008/layout/AlternatingHexagons"/>
    <dgm:cxn modelId="{16974268-7485-4F9B-A366-803C4AD7BD49}" type="presParOf" srcId="{EEB6799E-356E-4DA2-9F2D-FDBEDB6F9171}" destId="{82AF2224-A03E-4242-A83A-27C6C281EDF9}" srcOrd="1" destOrd="0" presId="urn:microsoft.com/office/officeart/2008/layout/AlternatingHexagons"/>
    <dgm:cxn modelId="{A5808420-2D73-46AE-B9B5-BAAB80B6291E}" type="presParOf" srcId="{EEB6799E-356E-4DA2-9F2D-FDBEDB6F9171}" destId="{D44700FE-A32E-4AB6-B98F-2C446D0494C3}" srcOrd="2" destOrd="0" presId="urn:microsoft.com/office/officeart/2008/layout/AlternatingHexagons"/>
    <dgm:cxn modelId="{51EEFBF3-BCCC-4544-BA1E-83121E0B7F11}" type="presParOf" srcId="{D44700FE-A32E-4AB6-B98F-2C446D0494C3}" destId="{1B0639DF-B054-46B9-A5EE-AC39346AFDBE}" srcOrd="0" destOrd="0" presId="urn:microsoft.com/office/officeart/2008/layout/AlternatingHexagons"/>
    <dgm:cxn modelId="{87628D8E-31BB-4789-A99C-5AF91DEF8E4F}" type="presParOf" srcId="{D44700FE-A32E-4AB6-B98F-2C446D0494C3}" destId="{627670C0-D3F0-4E16-AC98-2B26E8422606}" srcOrd="1" destOrd="0" presId="urn:microsoft.com/office/officeart/2008/layout/AlternatingHexagons"/>
    <dgm:cxn modelId="{AA543EC0-71F3-4F06-9801-A9024C84E33B}" type="presParOf" srcId="{D44700FE-A32E-4AB6-B98F-2C446D0494C3}" destId="{5856E86A-92EB-487D-8D85-48D8B99A266B}" srcOrd="2" destOrd="0" presId="urn:microsoft.com/office/officeart/2008/layout/AlternatingHexagons"/>
    <dgm:cxn modelId="{C8A92035-7AAA-41DF-BE68-BB20D2341520}" type="presParOf" srcId="{D44700FE-A32E-4AB6-B98F-2C446D0494C3}" destId="{4174BB79-2A00-4ACC-A5DB-C50CB402F1FB}" srcOrd="3" destOrd="0" presId="urn:microsoft.com/office/officeart/2008/layout/AlternatingHexagons"/>
    <dgm:cxn modelId="{10F25881-D0AE-48F2-80F9-EAF3FD9C36E5}" type="presParOf" srcId="{D44700FE-A32E-4AB6-B98F-2C446D0494C3}" destId="{86885D34-5767-4E23-959A-62B4C2C691B0}" srcOrd="4" destOrd="0" presId="urn:microsoft.com/office/officeart/2008/layout/AlternatingHexagons"/>
    <dgm:cxn modelId="{930430E1-D220-436F-83E4-025D7187F34C}" type="presParOf" srcId="{EEB6799E-356E-4DA2-9F2D-FDBEDB6F9171}" destId="{EE40B068-A2BC-463D-8B1C-80AF0EA63052}" srcOrd="3" destOrd="0" presId="urn:microsoft.com/office/officeart/2008/layout/AlternatingHexagons"/>
    <dgm:cxn modelId="{FB603570-5F58-422A-A09E-0081EFA0BD88}" type="presParOf" srcId="{EEB6799E-356E-4DA2-9F2D-FDBEDB6F9171}" destId="{59310E26-C0B8-4F13-934F-32415126F2DC}" srcOrd="4" destOrd="0" presId="urn:microsoft.com/office/officeart/2008/layout/AlternatingHexagons"/>
    <dgm:cxn modelId="{BADFBEF0-5EB3-4F89-8279-987A44D9F059}" type="presParOf" srcId="{59310E26-C0B8-4F13-934F-32415126F2DC}" destId="{6D08754B-BF19-486D-9F5D-1094F5ED9672}" srcOrd="0" destOrd="0" presId="urn:microsoft.com/office/officeart/2008/layout/AlternatingHexagons"/>
    <dgm:cxn modelId="{F61483BB-E1A1-48CD-9A0B-3280D8E85840}" type="presParOf" srcId="{59310E26-C0B8-4F13-934F-32415126F2DC}" destId="{DC16FF33-C020-44F1-BA84-68FF610CC87D}" srcOrd="1" destOrd="0" presId="urn:microsoft.com/office/officeart/2008/layout/AlternatingHexagons"/>
    <dgm:cxn modelId="{B042D8A5-4978-4117-83E1-0E03A6074AAF}" type="presParOf" srcId="{59310E26-C0B8-4F13-934F-32415126F2DC}" destId="{E46C0639-450B-4B91-8AFD-EB5AE9357925}" srcOrd="2" destOrd="0" presId="urn:microsoft.com/office/officeart/2008/layout/AlternatingHexagons"/>
    <dgm:cxn modelId="{58B035B5-7608-4A7B-9D50-254DD02D2AED}" type="presParOf" srcId="{59310E26-C0B8-4F13-934F-32415126F2DC}" destId="{7B3CF722-10FE-4BD5-A9F2-2C1E8219FBB8}" srcOrd="3" destOrd="0" presId="urn:microsoft.com/office/officeart/2008/layout/AlternatingHexagons"/>
    <dgm:cxn modelId="{98CA91CF-247B-48BB-BD86-D3544BA24E0D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7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0" dirty="0" err="1" smtClean="0"/>
            <a:t>Mendalami</a:t>
          </a:r>
          <a:r>
            <a:rPr lang="en-US" b="0" dirty="0" smtClean="0"/>
            <a:t> </a:t>
          </a:r>
          <a:r>
            <a:rPr lang="en-US" b="0" dirty="0" err="1" smtClean="0"/>
            <a:t>berbagai</a:t>
          </a:r>
          <a:r>
            <a:rPr lang="en-US" b="0" dirty="0" smtClean="0"/>
            <a:t> </a:t>
          </a:r>
          <a:r>
            <a:rPr lang="en-US" b="0" dirty="0" err="1" smtClean="0"/>
            <a:t>metodologi</a:t>
          </a:r>
          <a:r>
            <a:rPr lang="en-US" b="0" dirty="0" smtClean="0"/>
            <a:t> </a:t>
          </a:r>
          <a:r>
            <a:rPr lang="en-US" b="0" dirty="0" err="1" smtClean="0"/>
            <a:t>dan</a:t>
          </a:r>
          <a:r>
            <a:rPr lang="en-US" b="0" dirty="0" smtClean="0"/>
            <a:t> </a:t>
          </a:r>
          <a:r>
            <a:rPr lang="en-US" b="0" dirty="0" err="1" smtClean="0"/>
            <a:t>alat</a:t>
          </a:r>
          <a:r>
            <a:rPr lang="en-US" b="0" dirty="0" smtClean="0"/>
            <a:t> bantu </a:t>
          </a:r>
          <a:r>
            <a:rPr lang="en-US" b="0" dirty="0" err="1" smtClean="0"/>
            <a:t>pengembangan</a:t>
          </a:r>
          <a:r>
            <a:rPr lang="en-US" b="0" dirty="0" smtClean="0"/>
            <a:t> </a:t>
          </a:r>
          <a:r>
            <a:rPr lang="en-US" b="0" dirty="0" err="1" smtClean="0"/>
            <a:t>aplikasi</a:t>
          </a:r>
          <a:r>
            <a:rPr lang="en-US" b="0" dirty="0" smtClean="0"/>
            <a:t> </a:t>
          </a:r>
          <a:r>
            <a:rPr lang="en-US" b="0" dirty="0" err="1" smtClean="0"/>
            <a:t>berbasis</a:t>
          </a:r>
          <a:r>
            <a:rPr lang="en-US" b="0" dirty="0" smtClean="0"/>
            <a:t> multimedia</a:t>
          </a:r>
          <a:endParaRPr lang="en-US" b="0" dirty="0"/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F92C3A3F-33F6-4737-96B3-7454D6F3EA4F}">
      <dgm:prSet/>
      <dgm:spPr/>
      <dgm:t>
        <a:bodyPr/>
        <a:lstStyle/>
        <a:p>
          <a:r>
            <a:rPr lang="en-US" b="0" dirty="0" err="1" smtClean="0"/>
            <a:t>Setelah menyelesaikan peminatan ini diharapkan mahasiswa mempunyai kemampuan dalam merekayasa aplikasi berbasis multimedia</a:t>
          </a:r>
        </a:p>
      </dgm:t>
    </dgm:pt>
    <dgm:pt modelId="{E178EBDD-5CB8-432A-B309-48AFB437BC64}" type="parTrans" cxnId="{9E1F3E18-1499-4B75-974B-989915A7BB28}">
      <dgm:prSet/>
      <dgm:spPr/>
      <dgm:t>
        <a:bodyPr/>
        <a:lstStyle/>
        <a:p>
          <a:endParaRPr lang="en-US"/>
        </a:p>
      </dgm:t>
    </dgm:pt>
    <dgm:pt modelId="{A4395D10-4B4D-4949-8EB5-5C9605EBAA0B}" type="sibTrans" cxnId="{9E1F3E18-1499-4B75-974B-989915A7BB28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C3F1C50-FF6B-42C4-B56D-C86F088E5FB3}" type="pres">
      <dgm:prSet presAssocID="{F92C3A3F-33F6-4737-96B3-7454D6F3EA4F}" presName="compNode" presStyleCnt="0"/>
      <dgm:spPr/>
    </dgm:pt>
    <dgm:pt modelId="{93B3096D-14E1-4F34-9AD8-03024520C914}" type="pres">
      <dgm:prSet presAssocID="{F92C3A3F-33F6-4737-96B3-7454D6F3EA4F}" presName="bkgdShape" presStyleLbl="node1" presStyleIdx="1" presStyleCnt="2"/>
      <dgm:spPr/>
      <dgm:t>
        <a:bodyPr/>
        <a:lstStyle/>
        <a:p>
          <a:endParaRPr lang="en-US"/>
        </a:p>
      </dgm:t>
    </dgm:pt>
    <dgm:pt modelId="{18E20717-036D-4051-A26B-E867781C41B7}" type="pres">
      <dgm:prSet presAssocID="{F92C3A3F-33F6-4737-96B3-7454D6F3EA4F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725418-888F-4A7B-A960-6CD9B0818B5F}" type="pres">
      <dgm:prSet presAssocID="{F92C3A3F-33F6-4737-96B3-7454D6F3EA4F}" presName="invisiNode" presStyleLbl="node1" presStyleIdx="1" presStyleCnt="2"/>
      <dgm:spPr/>
    </dgm:pt>
    <dgm:pt modelId="{C1E87EDA-0C6A-493B-BB8B-EB47F2479540}" type="pres">
      <dgm:prSet presAssocID="{F92C3A3F-33F6-4737-96B3-7454D6F3EA4F}" presName="imagNode" presStyleLbl="fgImgPlace1" presStyleIdx="1" presStyleCnt="2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BC3683D1-0BF7-4527-859A-94194E798EFD}" type="presOf" srcId="{F92C3A3F-33F6-4737-96B3-7454D6F3EA4F}" destId="{18E20717-036D-4051-A26B-E867781C41B7}" srcOrd="1" destOrd="0" presId="urn:microsoft.com/office/officeart/2005/8/layout/hList7#7"/>
    <dgm:cxn modelId="{8674B07C-4BB3-432F-9E6D-37E1FCA62DC8}" type="presOf" srcId="{9270AA50-33C5-4563-AC48-B85D2F0DEED3}" destId="{7FD1FE59-067B-4AD3-A5EC-AD88A995D62D}" srcOrd="1" destOrd="0" presId="urn:microsoft.com/office/officeart/2005/8/layout/hList7#7"/>
    <dgm:cxn modelId="{8707476E-1E62-41F8-A4B2-5C28DDC6C036}" type="presOf" srcId="{9270AA50-33C5-4563-AC48-B85D2F0DEED3}" destId="{B421DB1F-8AAD-4702-92D7-3265FBD7EE52}" srcOrd="0" destOrd="0" presId="urn:microsoft.com/office/officeart/2005/8/layout/hList7#7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D844CF7D-B13D-4DBB-A9D4-16148B24FC39}" type="presOf" srcId="{62871B48-BE96-4E2A-8D99-8FBD8E640FEA}" destId="{C6073235-56B9-4B4B-897B-6C3896E92C19}" srcOrd="0" destOrd="0" presId="urn:microsoft.com/office/officeart/2005/8/layout/hList7#7"/>
    <dgm:cxn modelId="{9E1F3E18-1499-4B75-974B-989915A7BB28}" srcId="{9A13874E-B64F-4BAE-A280-5B405124AB59}" destId="{F92C3A3F-33F6-4737-96B3-7454D6F3EA4F}" srcOrd="1" destOrd="0" parTransId="{E178EBDD-5CB8-432A-B309-48AFB437BC64}" sibTransId="{A4395D10-4B4D-4949-8EB5-5C9605EBAA0B}"/>
    <dgm:cxn modelId="{B1EC4CC8-992A-4A93-96C3-0AE4F30D1FDA}" type="presOf" srcId="{9A13874E-B64F-4BAE-A280-5B405124AB59}" destId="{0F922BE1-9F30-4C74-B551-A10D256328F4}" srcOrd="0" destOrd="0" presId="urn:microsoft.com/office/officeart/2005/8/layout/hList7#7"/>
    <dgm:cxn modelId="{CE7CD49D-2566-4C20-A4A2-97FEB3060AF4}" type="presOf" srcId="{F92C3A3F-33F6-4737-96B3-7454D6F3EA4F}" destId="{93B3096D-14E1-4F34-9AD8-03024520C914}" srcOrd="0" destOrd="0" presId="urn:microsoft.com/office/officeart/2005/8/layout/hList7#7"/>
    <dgm:cxn modelId="{CF665FFC-4737-49CD-B260-3A87DC6BDE4B}" type="presParOf" srcId="{0F922BE1-9F30-4C74-B551-A10D256328F4}" destId="{A9ABD817-75EE-4B8E-AD3A-3657F0B019E9}" srcOrd="0" destOrd="0" presId="urn:microsoft.com/office/officeart/2005/8/layout/hList7#7"/>
    <dgm:cxn modelId="{DC8BA485-BE17-4A9F-B455-9AB6071CA426}" type="presParOf" srcId="{0F922BE1-9F30-4C74-B551-A10D256328F4}" destId="{7B3CF53E-12FB-47E1-A6D9-6E1E15B63431}" srcOrd="1" destOrd="0" presId="urn:microsoft.com/office/officeart/2005/8/layout/hList7#7"/>
    <dgm:cxn modelId="{53B99411-0607-481D-9FB4-3D170F63AAB1}" type="presParOf" srcId="{7B3CF53E-12FB-47E1-A6D9-6E1E15B63431}" destId="{18F591AB-65F8-4B9F-A31C-C434DA5B030A}" srcOrd="0" destOrd="0" presId="urn:microsoft.com/office/officeart/2005/8/layout/hList7#7"/>
    <dgm:cxn modelId="{A9316D02-58B8-44C6-9121-281289D41503}" type="presParOf" srcId="{18F591AB-65F8-4B9F-A31C-C434DA5B030A}" destId="{B421DB1F-8AAD-4702-92D7-3265FBD7EE52}" srcOrd="0" destOrd="0" presId="urn:microsoft.com/office/officeart/2005/8/layout/hList7#7"/>
    <dgm:cxn modelId="{8F0023F3-C3F4-475F-BCB8-C195BAAD90A6}" type="presParOf" srcId="{18F591AB-65F8-4B9F-A31C-C434DA5B030A}" destId="{7FD1FE59-067B-4AD3-A5EC-AD88A995D62D}" srcOrd="1" destOrd="0" presId="urn:microsoft.com/office/officeart/2005/8/layout/hList7#7"/>
    <dgm:cxn modelId="{2754A8FF-A5E2-42A2-9604-E9CC9CEEB964}" type="presParOf" srcId="{18F591AB-65F8-4B9F-A31C-C434DA5B030A}" destId="{EBF2A275-9F33-4939-9FA1-69B0A9777668}" srcOrd="2" destOrd="0" presId="urn:microsoft.com/office/officeart/2005/8/layout/hList7#7"/>
    <dgm:cxn modelId="{02235B0F-303C-42C5-8647-E75D241D6C13}" type="presParOf" srcId="{18F591AB-65F8-4B9F-A31C-C434DA5B030A}" destId="{64AB37DD-A83A-4C9F-B724-9811BA4DD28A}" srcOrd="3" destOrd="0" presId="urn:microsoft.com/office/officeart/2005/8/layout/hList7#7"/>
    <dgm:cxn modelId="{07A8B376-2243-4BAB-9EA8-E6DE5CF226E0}" type="presParOf" srcId="{7B3CF53E-12FB-47E1-A6D9-6E1E15B63431}" destId="{C6073235-56B9-4B4B-897B-6C3896E92C19}" srcOrd="1" destOrd="0" presId="urn:microsoft.com/office/officeart/2005/8/layout/hList7#7"/>
    <dgm:cxn modelId="{DEE0D981-4088-4C05-AEE0-8E048C36BE46}" type="presParOf" srcId="{7B3CF53E-12FB-47E1-A6D9-6E1E15B63431}" destId="{DC3F1C50-FF6B-42C4-B56D-C86F088E5FB3}" srcOrd="2" destOrd="0" presId="urn:microsoft.com/office/officeart/2005/8/layout/hList7#7"/>
    <dgm:cxn modelId="{6AD8D10D-625B-4860-B482-99127070C9AC}" type="presParOf" srcId="{DC3F1C50-FF6B-42C4-B56D-C86F088E5FB3}" destId="{93B3096D-14E1-4F34-9AD8-03024520C914}" srcOrd="0" destOrd="0" presId="urn:microsoft.com/office/officeart/2005/8/layout/hList7#7"/>
    <dgm:cxn modelId="{6857AB32-5F1A-4E9F-968E-FC210BD85E2C}" type="presParOf" srcId="{DC3F1C50-FF6B-42C4-B56D-C86F088E5FB3}" destId="{18E20717-036D-4051-A26B-E867781C41B7}" srcOrd="1" destOrd="0" presId="urn:microsoft.com/office/officeart/2005/8/layout/hList7#7"/>
    <dgm:cxn modelId="{CB2FED5B-4BF4-4537-9A5A-45167EB40E8B}" type="presParOf" srcId="{DC3F1C50-FF6B-42C4-B56D-C86F088E5FB3}" destId="{CA725418-888F-4A7B-A960-6CD9B0818B5F}" srcOrd="2" destOrd="0" presId="urn:microsoft.com/office/officeart/2005/8/layout/hList7#7"/>
    <dgm:cxn modelId="{C0BF5374-8061-4492-B5AB-6A2ED5C11C05}" type="presParOf" srcId="{DC3F1C50-FF6B-42C4-B56D-C86F088E5FB3}" destId="{C1E87EDA-0C6A-493B-BB8B-EB47F2479540}" srcOrd="3" destOrd="0" presId="urn:microsoft.com/office/officeart/2005/8/layout/hList7#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3#5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algn="just"/>
          <a:r>
            <a:rPr lang="en-US" sz="1800" dirty="0" err="1" smtClean="0">
              <a:latin typeface="+mj-lt"/>
            </a:rPr>
            <a:t>Prasyarat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Peminatan</a:t>
          </a:r>
          <a:r>
            <a:rPr lang="en-US" sz="1800" dirty="0" smtClean="0">
              <a:latin typeface="+mj-lt"/>
            </a:rPr>
            <a:t>: Grade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kuliah</a:t>
          </a:r>
          <a:r>
            <a:rPr lang="en-US" sz="1800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Sistem</a:t>
          </a:r>
          <a:r>
            <a:rPr lang="en-US" sz="1800" b="1" dirty="0" smtClean="0">
              <a:latin typeface="+mj-lt"/>
            </a:rPr>
            <a:t> Multimedia </a:t>
          </a:r>
          <a:r>
            <a:rPr lang="en-US" sz="1800" dirty="0" smtClean="0">
              <a:latin typeface="+mj-lt"/>
            </a:rPr>
            <a:t>minimal B , </a:t>
          </a:r>
          <a:r>
            <a:rPr lang="en-US" sz="1800" dirty="0" err="1" smtClean="0">
              <a:latin typeface="+mj-lt"/>
            </a:rPr>
            <a:t>jika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melebihi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kapasitas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matakuliah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tersebut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diranking</a:t>
          </a:r>
          <a:r>
            <a:rPr lang="en-US" sz="1800" dirty="0" smtClean="0">
              <a:latin typeface="+mj-lt"/>
            </a:rPr>
            <a:t>. </a:t>
          </a: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1BF5AC87-482B-44F3-BFEB-8986B36707B6}">
      <dgm:prSet custT="1"/>
      <dgm:spPr/>
      <dgm:t>
        <a:bodyPr/>
        <a:lstStyle/>
        <a:p>
          <a:pPr algn="just" rtl="0"/>
          <a:r>
            <a:rPr lang="en-US" sz="1600" b="1" dirty="0" smtClean="0">
              <a:latin typeface="+mj-lt"/>
            </a:rPr>
            <a:t>MATA KULIAH:</a:t>
          </a:r>
          <a:endParaRPr lang="en-US" sz="1600" b="1" dirty="0">
            <a:latin typeface="+mj-lt"/>
          </a:endParaRPr>
        </a:p>
      </dgm:t>
    </dgm:pt>
    <dgm:pt modelId="{C22C9F73-3A93-4589-B2D7-3CC1C777654D}" type="parTrans" cxnId="{29DBA462-F6EB-4466-A60C-B865EDEAC8CD}">
      <dgm:prSet/>
      <dgm:spPr/>
      <dgm:t>
        <a:bodyPr/>
        <a:lstStyle/>
        <a:p>
          <a:endParaRPr lang="en-US"/>
        </a:p>
      </dgm:t>
    </dgm:pt>
    <dgm:pt modelId="{46FCEEAA-0CE7-408F-B2C8-2F3806949037}" type="sibTrans" cxnId="{29DBA462-F6EB-4466-A60C-B865EDEAC8CD}">
      <dgm:prSet/>
      <dgm:spPr/>
      <dgm:t>
        <a:bodyPr/>
        <a:lstStyle/>
        <a:p>
          <a:endParaRPr lang="en-US"/>
        </a:p>
      </dgm:t>
    </dgm:pt>
    <dgm:pt modelId="{53AC4D50-C253-479F-95DD-CA3AA18B7AF0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Multimedia Programming Foundation (JAVA)</a:t>
          </a:r>
          <a:endParaRPr lang="en-US" sz="1600" dirty="0">
            <a:latin typeface="+mj-lt"/>
          </a:endParaRPr>
        </a:p>
      </dgm:t>
    </dgm:pt>
    <dgm:pt modelId="{520838B6-41F4-4E33-9BC9-50F03976E83F}" type="parTrans" cxnId="{96CAA963-ADE9-4EA5-AF38-05A2B29C890C}">
      <dgm:prSet/>
      <dgm:spPr/>
      <dgm:t>
        <a:bodyPr/>
        <a:lstStyle/>
        <a:p>
          <a:endParaRPr lang="en-US"/>
        </a:p>
      </dgm:t>
    </dgm:pt>
    <dgm:pt modelId="{DBFEDF1C-FED0-4FF1-827E-EF764169CCBC}" type="sibTrans" cxnId="{96CAA963-ADE9-4EA5-AF38-05A2B29C890C}">
      <dgm:prSet/>
      <dgm:spPr/>
      <dgm:t>
        <a:bodyPr/>
        <a:lstStyle/>
        <a:p>
          <a:endParaRPr lang="en-US"/>
        </a:p>
      </dgm:t>
    </dgm:pt>
    <dgm:pt modelId="{47A1E5C8-1C21-47D2-A3FE-1EA01DB5B94B}">
      <dgm:prSet custT="1"/>
      <dgm:spPr/>
      <dgm:t>
        <a:bodyPr/>
        <a:lstStyle/>
        <a:p>
          <a:pPr algn="just"/>
          <a:r>
            <a:rPr lang="en-US" sz="1600" b="1" dirty="0" smtClean="0">
              <a:latin typeface="+mj-lt"/>
            </a:rPr>
            <a:t>TOPIK SKRIPSI:</a:t>
          </a:r>
          <a:endParaRPr lang="en-US" sz="1600" b="1" dirty="0">
            <a:latin typeface="+mj-lt"/>
          </a:endParaRPr>
        </a:p>
      </dgm:t>
    </dgm:pt>
    <dgm:pt modelId="{0B54A50A-4711-4608-BED3-405E13D197E7}" type="parTrans" cxnId="{3C9D9820-9951-4174-8A22-6832E418E64B}">
      <dgm:prSet/>
      <dgm:spPr/>
      <dgm:t>
        <a:bodyPr/>
        <a:lstStyle/>
        <a:p>
          <a:endParaRPr lang="en-US"/>
        </a:p>
      </dgm:t>
    </dgm:pt>
    <dgm:pt modelId="{19A11200-3732-41F7-A7C1-694FCA33E6C5}" type="sibTrans" cxnId="{3C9D9820-9951-4174-8A22-6832E418E64B}">
      <dgm:prSet/>
      <dgm:spPr/>
      <dgm:t>
        <a:bodyPr/>
        <a:lstStyle/>
        <a:p>
          <a:endParaRPr lang="en-US"/>
        </a:p>
      </dgm:t>
    </dgm:pt>
    <dgm:pt modelId="{C0DFBE53-D8E9-47AD-A055-A25F231F32E4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Game Design and Programming (Java Monkey Engine)</a:t>
          </a:r>
        </a:p>
      </dgm:t>
    </dgm:pt>
    <dgm:pt modelId="{E645868B-A182-49F9-A281-A032775DDD33}" type="parTrans" cxnId="{127026EA-7379-44F8-8877-9371EA224659}">
      <dgm:prSet/>
      <dgm:spPr/>
      <dgm:t>
        <a:bodyPr/>
        <a:lstStyle/>
        <a:p>
          <a:endParaRPr lang="en-US"/>
        </a:p>
      </dgm:t>
    </dgm:pt>
    <dgm:pt modelId="{499E8788-AAB9-433C-99D3-0658F1FF1BDE}" type="sibTrans" cxnId="{127026EA-7379-44F8-8877-9371EA224659}">
      <dgm:prSet/>
      <dgm:spPr/>
      <dgm:t>
        <a:bodyPr/>
        <a:lstStyle/>
        <a:p>
          <a:endParaRPr lang="en-US"/>
        </a:p>
      </dgm:t>
    </dgm:pt>
    <dgm:pt modelId="{B2FF2085-ACE9-4331-977C-089F6E5311A6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Multimedia 3D Modelling and Animation</a:t>
          </a:r>
        </a:p>
      </dgm:t>
    </dgm:pt>
    <dgm:pt modelId="{59C2943C-8498-43A4-A143-0F1A0825E580}" type="parTrans" cxnId="{E5C646D7-A2AB-4E07-B293-C14CDAA5E120}">
      <dgm:prSet/>
      <dgm:spPr/>
      <dgm:t>
        <a:bodyPr/>
        <a:lstStyle/>
        <a:p>
          <a:endParaRPr lang="en-US"/>
        </a:p>
      </dgm:t>
    </dgm:pt>
    <dgm:pt modelId="{C615AB96-5DAA-4AED-A0E8-B8E3FA7A6A1C}" type="sibTrans" cxnId="{E5C646D7-A2AB-4E07-B293-C14CDAA5E120}">
      <dgm:prSet/>
      <dgm:spPr/>
      <dgm:t>
        <a:bodyPr/>
        <a:lstStyle/>
        <a:p>
          <a:endParaRPr lang="en-US"/>
        </a:p>
      </dgm:t>
    </dgm:pt>
    <dgm:pt modelId="{16F01592-5B77-4CAA-91C8-5205AEA6769E}">
      <dgm:prSet custT="1"/>
      <dgm:spPr/>
      <dgm:t>
        <a:bodyPr/>
        <a:lstStyle/>
        <a:p>
          <a:r>
            <a:rPr lang="en-US" sz="1600" dirty="0" smtClean="0">
              <a:latin typeface="+mj-lt"/>
            </a:rPr>
            <a:t>Current Popular IT V</a:t>
          </a:r>
        </a:p>
      </dgm:t>
    </dgm:pt>
    <dgm:pt modelId="{01B249BC-3188-447B-B8BC-2B0F0BC3D6D4}" type="parTrans" cxnId="{33CFBB53-154D-46D3-9B23-E602E3E8038C}">
      <dgm:prSet/>
      <dgm:spPr/>
      <dgm:t>
        <a:bodyPr/>
        <a:lstStyle/>
        <a:p>
          <a:endParaRPr lang="en-US"/>
        </a:p>
      </dgm:t>
    </dgm:pt>
    <dgm:pt modelId="{ECAD7EA8-38E0-49AF-BE44-D0EBA5B9584B}" type="sibTrans" cxnId="{33CFBB53-154D-46D3-9B23-E602E3E8038C}">
      <dgm:prSet/>
      <dgm:spPr/>
      <dgm:t>
        <a:bodyPr/>
        <a:lstStyle/>
        <a:p>
          <a:endParaRPr lang="en-US"/>
        </a:p>
      </dgm:t>
    </dgm:pt>
    <dgm:pt modelId="{B49C7451-C742-4EE2-8DAB-09DEE201A490}">
      <dgm:prSet custT="1"/>
      <dgm:spPr/>
      <dgm:t>
        <a:bodyPr/>
        <a:lstStyle/>
        <a:p>
          <a:endParaRPr lang="en-US" sz="1600" dirty="0" smtClean="0">
            <a:latin typeface="+mj-lt"/>
          </a:endParaRPr>
        </a:p>
      </dgm:t>
    </dgm:pt>
    <dgm:pt modelId="{408E3B89-2B7F-40E8-8A4F-34B159E21579}" type="parTrans" cxnId="{0CB3B2D0-1864-408E-B5B1-D3EFDD61E6E1}">
      <dgm:prSet/>
      <dgm:spPr/>
      <dgm:t>
        <a:bodyPr/>
        <a:lstStyle/>
        <a:p>
          <a:endParaRPr lang="en-US"/>
        </a:p>
      </dgm:t>
    </dgm:pt>
    <dgm:pt modelId="{8154F616-5676-4AF6-AEAA-4DDEB8EBAB94}" type="sibTrans" cxnId="{0CB3B2D0-1864-408E-B5B1-D3EFDD61E6E1}">
      <dgm:prSet/>
      <dgm:spPr/>
      <dgm:t>
        <a:bodyPr/>
        <a:lstStyle/>
        <a:p>
          <a:endParaRPr lang="en-US"/>
        </a:p>
      </dgm:t>
    </dgm:pt>
    <dgm:pt modelId="{EE19EB24-5CCC-4A9D-9B75-410A62825572}">
      <dgm:prSet custT="1"/>
      <dgm:spPr/>
      <dgm:t>
        <a:bodyPr/>
        <a:lstStyle/>
        <a:p>
          <a:pPr algn="just"/>
          <a:r>
            <a:rPr lang="en-US" sz="1600" b="0" dirty="0" err="1" smtClean="0">
              <a:latin typeface="+mj-lt"/>
            </a:rPr>
            <a:t>Aplikasi</a:t>
          </a:r>
          <a:r>
            <a:rPr lang="en-US" sz="1600" b="0" dirty="0" smtClean="0">
              <a:latin typeface="+mj-lt"/>
            </a:rPr>
            <a:t> Multimedia</a:t>
          </a:r>
          <a:endParaRPr lang="en-US" sz="1600" b="0" dirty="0">
            <a:latin typeface="+mj-lt"/>
          </a:endParaRPr>
        </a:p>
      </dgm:t>
    </dgm:pt>
    <dgm:pt modelId="{11ECA9BF-1F1D-4D23-808E-6CC6D37031C7}" type="parTrans" cxnId="{78103B98-71CC-4EE7-95A6-40BACB22C29B}">
      <dgm:prSet/>
      <dgm:spPr/>
      <dgm:t>
        <a:bodyPr/>
        <a:lstStyle/>
        <a:p>
          <a:endParaRPr lang="en-US"/>
        </a:p>
      </dgm:t>
    </dgm:pt>
    <dgm:pt modelId="{0E34FD73-3F6C-429B-A841-3585008CBB47}" type="sibTrans" cxnId="{78103B98-71CC-4EE7-95A6-40BACB22C29B}">
      <dgm:prSet/>
      <dgm:spPr/>
      <dgm:t>
        <a:bodyPr/>
        <a:lstStyle/>
        <a:p>
          <a:endParaRPr lang="en-US"/>
        </a:p>
      </dgm:t>
    </dgm:pt>
    <dgm:pt modelId="{00A9BF99-56A9-4412-AE49-5F951F8BC22B}">
      <dgm:prSet custT="1"/>
      <dgm:spPr/>
      <dgm:t>
        <a:bodyPr/>
        <a:lstStyle/>
        <a:p>
          <a:pPr algn="just"/>
          <a:r>
            <a:rPr lang="en-US" sz="1600" b="0" dirty="0" smtClean="0">
              <a:latin typeface="+mj-lt"/>
            </a:rPr>
            <a:t>CAI</a:t>
          </a:r>
          <a:endParaRPr lang="en-US" sz="1600" b="0" dirty="0">
            <a:latin typeface="+mj-lt"/>
          </a:endParaRPr>
        </a:p>
      </dgm:t>
    </dgm:pt>
    <dgm:pt modelId="{46CAD6EE-B55E-4DC0-8CB5-D2F7F86F6508}" type="parTrans" cxnId="{7C89F82C-99A8-4A51-86B4-4DEE59379599}">
      <dgm:prSet/>
      <dgm:spPr/>
      <dgm:t>
        <a:bodyPr/>
        <a:lstStyle/>
        <a:p>
          <a:endParaRPr lang="en-US"/>
        </a:p>
      </dgm:t>
    </dgm:pt>
    <dgm:pt modelId="{19ABE76C-D691-4374-8B3C-5E1CB5B34780}" type="sibTrans" cxnId="{7C89F82C-99A8-4A51-86B4-4DEE59379599}">
      <dgm:prSet/>
      <dgm:spPr/>
      <dgm:t>
        <a:bodyPr/>
        <a:lstStyle/>
        <a:p>
          <a:endParaRPr lang="en-US"/>
        </a:p>
      </dgm:t>
    </dgm:pt>
    <dgm:pt modelId="{423B7B3A-D823-41E3-8D6A-16EF96946DC5}">
      <dgm:prSet custT="1"/>
      <dgm:spPr/>
      <dgm:t>
        <a:bodyPr/>
        <a:lstStyle/>
        <a:p>
          <a:pPr algn="just"/>
          <a:r>
            <a:rPr lang="en-US" sz="1600" b="0" dirty="0" smtClean="0">
              <a:latin typeface="+mj-lt"/>
            </a:rPr>
            <a:t>Game</a:t>
          </a:r>
          <a:endParaRPr lang="en-US" sz="1600" b="0" dirty="0">
            <a:latin typeface="+mj-lt"/>
          </a:endParaRPr>
        </a:p>
      </dgm:t>
    </dgm:pt>
    <dgm:pt modelId="{3FB4C03B-BBF4-4880-8F6C-398CC548E3AD}" type="parTrans" cxnId="{3487AC82-AF75-4F05-AA93-7509BB6D8030}">
      <dgm:prSet/>
      <dgm:spPr/>
      <dgm:t>
        <a:bodyPr/>
        <a:lstStyle/>
        <a:p>
          <a:endParaRPr lang="en-US"/>
        </a:p>
      </dgm:t>
    </dgm:pt>
    <dgm:pt modelId="{C809EF2E-1367-4A99-8311-BFB81CA36595}" type="sibTrans" cxnId="{3487AC82-AF75-4F05-AA93-7509BB6D8030}">
      <dgm:prSet/>
      <dgm:spPr/>
      <dgm:t>
        <a:bodyPr/>
        <a:lstStyle/>
        <a:p>
          <a:endParaRPr lang="en-US"/>
        </a:p>
      </dgm:t>
    </dgm:pt>
    <dgm:pt modelId="{7BBD1E97-7DB8-4087-B3A0-C2ED5D8086F7}" type="pres">
      <dgm:prSet presAssocID="{8ECB8515-688A-4EDB-A814-D509580FD1E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9485B9-CF51-416F-89C6-54393EA33C73}" type="pres">
      <dgm:prSet presAssocID="{57041EC2-8EB7-48B2-BBAB-EDD1AA6A7991}" presName="composite" presStyleCnt="0"/>
      <dgm:spPr/>
    </dgm:pt>
    <dgm:pt modelId="{ACFD8C11-AD49-4951-BD2E-F5BBA6686A85}" type="pres">
      <dgm:prSet presAssocID="{57041EC2-8EB7-48B2-BBAB-EDD1AA6A7991}" presName="imgShp" presStyleLbl="fgImgPlac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0FEC10-8CE1-4DF8-93C5-9B24D7558BAD}" type="pres">
      <dgm:prSet presAssocID="{57041EC2-8EB7-48B2-BBAB-EDD1AA6A799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50A8E-61CA-4AF4-B6F8-52A2AE27267A}" type="pres">
      <dgm:prSet presAssocID="{1EB6D401-6528-4E9D-A4CC-3D44BD2E0EB8}" presName="spacing" presStyleCnt="0"/>
      <dgm:spPr/>
    </dgm:pt>
    <dgm:pt modelId="{5549B4E7-995D-4B9B-817F-267B6F7C7C28}" type="pres">
      <dgm:prSet presAssocID="{1BF5AC87-482B-44F3-BFEB-8986B36707B6}" presName="composite" presStyleCnt="0"/>
      <dgm:spPr/>
    </dgm:pt>
    <dgm:pt modelId="{B4964F51-73F3-46C0-892A-520F22A511D9}" type="pres">
      <dgm:prSet presAssocID="{1BF5AC87-482B-44F3-BFEB-8986B36707B6}" presName="imgShp" presStyleLbl="fgImgPlace1" presStyleIdx="1" presStyleCnt="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6DE299F-5BD5-4393-8833-D79CA8DB3811}" type="pres">
      <dgm:prSet presAssocID="{1BF5AC87-482B-44F3-BFEB-8986B36707B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B51E6-B913-48CD-927F-9545155EE0FF}" type="pres">
      <dgm:prSet presAssocID="{46FCEEAA-0CE7-408F-B2C8-2F3806949037}" presName="spacing" presStyleCnt="0"/>
      <dgm:spPr/>
    </dgm:pt>
    <dgm:pt modelId="{7D710323-93A2-4B6B-9B70-4B8F932CA2CA}" type="pres">
      <dgm:prSet presAssocID="{47A1E5C8-1C21-47D2-A3FE-1EA01DB5B94B}" presName="composite" presStyleCnt="0"/>
      <dgm:spPr/>
    </dgm:pt>
    <dgm:pt modelId="{67C55E7E-55CB-4A7B-A655-6CAD31606EF9}" type="pres">
      <dgm:prSet presAssocID="{47A1E5C8-1C21-47D2-A3FE-1EA01DB5B94B}" presName="imgShp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E7F7F0-681A-43BA-A5CA-1B578DBA9214}" type="pres">
      <dgm:prSet presAssocID="{47A1E5C8-1C21-47D2-A3FE-1EA01DB5B94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89F82C-99A8-4A51-86B4-4DEE59379599}" srcId="{47A1E5C8-1C21-47D2-A3FE-1EA01DB5B94B}" destId="{00A9BF99-56A9-4412-AE49-5F951F8BC22B}" srcOrd="1" destOrd="0" parTransId="{46CAD6EE-B55E-4DC0-8CB5-D2F7F86F6508}" sibTransId="{19ABE76C-D691-4374-8B3C-5E1CB5B34780}"/>
    <dgm:cxn modelId="{127026EA-7379-44F8-8877-9371EA224659}" srcId="{1BF5AC87-482B-44F3-BFEB-8986B36707B6}" destId="{C0DFBE53-D8E9-47AD-A055-A25F231F32E4}" srcOrd="1" destOrd="0" parTransId="{E645868B-A182-49F9-A281-A032775DDD33}" sibTransId="{499E8788-AAB9-433C-99D3-0658F1FF1BDE}"/>
    <dgm:cxn modelId="{3C9D9820-9951-4174-8A22-6832E418E64B}" srcId="{8ECB8515-688A-4EDB-A814-D509580FD1EE}" destId="{47A1E5C8-1C21-47D2-A3FE-1EA01DB5B94B}" srcOrd="2" destOrd="0" parTransId="{0B54A50A-4711-4608-BED3-405E13D197E7}" sibTransId="{19A11200-3732-41F7-A7C1-694FCA33E6C5}"/>
    <dgm:cxn modelId="{AE8114C5-16AE-455D-9C29-08A6A39B2EC8}" type="presOf" srcId="{57041EC2-8EB7-48B2-BBAB-EDD1AA6A7991}" destId="{FC0FEC10-8CE1-4DF8-93C5-9B24D7558BAD}" srcOrd="0" destOrd="0" presId="urn:microsoft.com/office/officeart/2005/8/layout/vList3#5"/>
    <dgm:cxn modelId="{24EE1119-625E-4894-A41A-EC1B1D87D6A0}" type="presOf" srcId="{1BF5AC87-482B-44F3-BFEB-8986B36707B6}" destId="{76DE299F-5BD5-4393-8833-D79CA8DB3811}" srcOrd="0" destOrd="0" presId="urn:microsoft.com/office/officeart/2005/8/layout/vList3#5"/>
    <dgm:cxn modelId="{6B975DE4-7107-4EFD-8542-BCA118C7D023}" type="presOf" srcId="{EE19EB24-5CCC-4A9D-9B75-410A62825572}" destId="{54E7F7F0-681A-43BA-A5CA-1B578DBA9214}" srcOrd="0" destOrd="1" presId="urn:microsoft.com/office/officeart/2005/8/layout/vList3#5"/>
    <dgm:cxn modelId="{54EBCF77-25E7-4C41-8806-3C2F7588B123}" type="presOf" srcId="{B2FF2085-ACE9-4331-977C-089F6E5311A6}" destId="{76DE299F-5BD5-4393-8833-D79CA8DB3811}" srcOrd="0" destOrd="3" presId="urn:microsoft.com/office/officeart/2005/8/layout/vList3#5"/>
    <dgm:cxn modelId="{BB5F45C7-9BA0-44C9-AB37-5D7E340E4CAB}" type="presOf" srcId="{B49C7451-C742-4EE2-8DAB-09DEE201A490}" destId="{76DE299F-5BD5-4393-8833-D79CA8DB3811}" srcOrd="0" destOrd="5" presId="urn:microsoft.com/office/officeart/2005/8/layout/vList3#5"/>
    <dgm:cxn modelId="{611B7FEB-C3E8-4051-B47E-9BA24B0FC1F3}" type="presOf" srcId="{47A1E5C8-1C21-47D2-A3FE-1EA01DB5B94B}" destId="{54E7F7F0-681A-43BA-A5CA-1B578DBA9214}" srcOrd="0" destOrd="0" presId="urn:microsoft.com/office/officeart/2005/8/layout/vList3#5"/>
    <dgm:cxn modelId="{33CFBB53-154D-46D3-9B23-E602E3E8038C}" srcId="{1BF5AC87-482B-44F3-BFEB-8986B36707B6}" destId="{16F01592-5B77-4CAA-91C8-5205AEA6769E}" srcOrd="3" destOrd="0" parTransId="{01B249BC-3188-447B-B8BC-2B0F0BC3D6D4}" sibTransId="{ECAD7EA8-38E0-49AF-BE44-D0EBA5B9584B}"/>
    <dgm:cxn modelId="{6685A318-C04A-41BA-A953-97DA58978BF4}" type="presOf" srcId="{8ECB8515-688A-4EDB-A814-D509580FD1EE}" destId="{7BBD1E97-7DB8-4087-B3A0-C2ED5D8086F7}" srcOrd="0" destOrd="0" presId="urn:microsoft.com/office/officeart/2005/8/layout/vList3#5"/>
    <dgm:cxn modelId="{29DBA462-F6EB-4466-A60C-B865EDEAC8CD}" srcId="{8ECB8515-688A-4EDB-A814-D509580FD1EE}" destId="{1BF5AC87-482B-44F3-BFEB-8986B36707B6}" srcOrd="1" destOrd="0" parTransId="{C22C9F73-3A93-4589-B2D7-3CC1C777654D}" sibTransId="{46FCEEAA-0CE7-408F-B2C8-2F3806949037}"/>
    <dgm:cxn modelId="{E5C646D7-A2AB-4E07-B293-C14CDAA5E120}" srcId="{1BF5AC87-482B-44F3-BFEB-8986B36707B6}" destId="{B2FF2085-ACE9-4331-977C-089F6E5311A6}" srcOrd="2" destOrd="0" parTransId="{59C2943C-8498-43A4-A143-0F1A0825E580}" sibTransId="{C615AB96-5DAA-4AED-A0E8-B8E3FA7A6A1C}"/>
    <dgm:cxn modelId="{3487AC82-AF75-4F05-AA93-7509BB6D8030}" srcId="{47A1E5C8-1C21-47D2-A3FE-1EA01DB5B94B}" destId="{423B7B3A-D823-41E3-8D6A-16EF96946DC5}" srcOrd="2" destOrd="0" parTransId="{3FB4C03B-BBF4-4880-8F6C-398CC548E3AD}" sibTransId="{C809EF2E-1367-4A99-8311-BFB81CA36595}"/>
    <dgm:cxn modelId="{1B45BABA-4D09-4B7F-827A-693B05447FFF}" type="presOf" srcId="{C0DFBE53-D8E9-47AD-A055-A25F231F32E4}" destId="{76DE299F-5BD5-4393-8833-D79CA8DB3811}" srcOrd="0" destOrd="2" presId="urn:microsoft.com/office/officeart/2005/8/layout/vList3#5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0CB3B2D0-1864-408E-B5B1-D3EFDD61E6E1}" srcId="{1BF5AC87-482B-44F3-BFEB-8986B36707B6}" destId="{B49C7451-C742-4EE2-8DAB-09DEE201A490}" srcOrd="4" destOrd="0" parTransId="{408E3B89-2B7F-40E8-8A4F-34B159E21579}" sibTransId="{8154F616-5676-4AF6-AEAA-4DDEB8EBAB94}"/>
    <dgm:cxn modelId="{7A32604B-1A4C-42B1-A174-BA881CF22BFE}" type="presOf" srcId="{53AC4D50-C253-479F-95DD-CA3AA18B7AF0}" destId="{76DE299F-5BD5-4393-8833-D79CA8DB3811}" srcOrd="0" destOrd="1" presId="urn:microsoft.com/office/officeart/2005/8/layout/vList3#5"/>
    <dgm:cxn modelId="{96CAA963-ADE9-4EA5-AF38-05A2B29C890C}" srcId="{1BF5AC87-482B-44F3-BFEB-8986B36707B6}" destId="{53AC4D50-C253-479F-95DD-CA3AA18B7AF0}" srcOrd="0" destOrd="0" parTransId="{520838B6-41F4-4E33-9BC9-50F03976E83F}" sibTransId="{DBFEDF1C-FED0-4FF1-827E-EF764169CCBC}"/>
    <dgm:cxn modelId="{C298A67B-8C8D-4240-B013-0786D9DD727D}" type="presOf" srcId="{423B7B3A-D823-41E3-8D6A-16EF96946DC5}" destId="{54E7F7F0-681A-43BA-A5CA-1B578DBA9214}" srcOrd="0" destOrd="3" presId="urn:microsoft.com/office/officeart/2005/8/layout/vList3#5"/>
    <dgm:cxn modelId="{78103B98-71CC-4EE7-95A6-40BACB22C29B}" srcId="{47A1E5C8-1C21-47D2-A3FE-1EA01DB5B94B}" destId="{EE19EB24-5CCC-4A9D-9B75-410A62825572}" srcOrd="0" destOrd="0" parTransId="{11ECA9BF-1F1D-4D23-808E-6CC6D37031C7}" sibTransId="{0E34FD73-3F6C-429B-A841-3585008CBB47}"/>
    <dgm:cxn modelId="{C25CEFE5-E9B2-4D40-A8F6-4116EF23E7D4}" type="presOf" srcId="{16F01592-5B77-4CAA-91C8-5205AEA6769E}" destId="{76DE299F-5BD5-4393-8833-D79CA8DB3811}" srcOrd="0" destOrd="4" presId="urn:microsoft.com/office/officeart/2005/8/layout/vList3#5"/>
    <dgm:cxn modelId="{C4B0AFBA-8425-48EA-8DC2-B7DE53DE1520}" type="presOf" srcId="{00A9BF99-56A9-4412-AE49-5F951F8BC22B}" destId="{54E7F7F0-681A-43BA-A5CA-1B578DBA9214}" srcOrd="0" destOrd="2" presId="urn:microsoft.com/office/officeart/2005/8/layout/vList3#5"/>
    <dgm:cxn modelId="{A935D23E-CB77-492B-A281-9C61AFD9482A}" type="presParOf" srcId="{7BBD1E97-7DB8-4087-B3A0-C2ED5D8086F7}" destId="{4A9485B9-CF51-416F-89C6-54393EA33C73}" srcOrd="0" destOrd="0" presId="urn:microsoft.com/office/officeart/2005/8/layout/vList3#5"/>
    <dgm:cxn modelId="{51584C1F-B92B-426C-BEF7-3D77E50897F4}" type="presParOf" srcId="{4A9485B9-CF51-416F-89C6-54393EA33C73}" destId="{ACFD8C11-AD49-4951-BD2E-F5BBA6686A85}" srcOrd="0" destOrd="0" presId="urn:microsoft.com/office/officeart/2005/8/layout/vList3#5"/>
    <dgm:cxn modelId="{ADC2BC1C-140F-4D82-82B4-5908EE302AD9}" type="presParOf" srcId="{4A9485B9-CF51-416F-89C6-54393EA33C73}" destId="{FC0FEC10-8CE1-4DF8-93C5-9B24D7558BAD}" srcOrd="1" destOrd="0" presId="urn:microsoft.com/office/officeart/2005/8/layout/vList3#5"/>
    <dgm:cxn modelId="{49B8868F-36AB-450C-8E1C-6B13CCBCE205}" type="presParOf" srcId="{7BBD1E97-7DB8-4087-B3A0-C2ED5D8086F7}" destId="{D0150A8E-61CA-4AF4-B6F8-52A2AE27267A}" srcOrd="1" destOrd="0" presId="urn:microsoft.com/office/officeart/2005/8/layout/vList3#5"/>
    <dgm:cxn modelId="{1C8B10F0-9870-43A1-8B7F-F7A1F3CAD60F}" type="presParOf" srcId="{7BBD1E97-7DB8-4087-B3A0-C2ED5D8086F7}" destId="{5549B4E7-995D-4B9B-817F-267B6F7C7C28}" srcOrd="2" destOrd="0" presId="urn:microsoft.com/office/officeart/2005/8/layout/vList3#5"/>
    <dgm:cxn modelId="{9B1C780A-D96D-4A0E-80AA-BE2C30FF8315}" type="presParOf" srcId="{5549B4E7-995D-4B9B-817F-267B6F7C7C28}" destId="{B4964F51-73F3-46C0-892A-520F22A511D9}" srcOrd="0" destOrd="0" presId="urn:microsoft.com/office/officeart/2005/8/layout/vList3#5"/>
    <dgm:cxn modelId="{4827E5B0-BF85-484C-9805-4DBA08D0C451}" type="presParOf" srcId="{5549B4E7-995D-4B9B-817F-267B6F7C7C28}" destId="{76DE299F-5BD5-4393-8833-D79CA8DB3811}" srcOrd="1" destOrd="0" presId="urn:microsoft.com/office/officeart/2005/8/layout/vList3#5"/>
    <dgm:cxn modelId="{F4C2CB5B-1FDA-4F70-82B1-1E71618B1AE5}" type="presParOf" srcId="{7BBD1E97-7DB8-4087-B3A0-C2ED5D8086F7}" destId="{9A6B51E6-B913-48CD-927F-9545155EE0FF}" srcOrd="3" destOrd="0" presId="urn:microsoft.com/office/officeart/2005/8/layout/vList3#5"/>
    <dgm:cxn modelId="{A7E303D1-1A36-485A-9551-4AD5A1A96911}" type="presParOf" srcId="{7BBD1E97-7DB8-4087-B3A0-C2ED5D8086F7}" destId="{7D710323-93A2-4B6B-9B70-4B8F932CA2CA}" srcOrd="4" destOrd="0" presId="urn:microsoft.com/office/officeart/2005/8/layout/vList3#5"/>
    <dgm:cxn modelId="{96AC3B7C-19EA-454C-9872-88B2890C5FF5}" type="presParOf" srcId="{7D710323-93A2-4B6B-9B70-4B8F932CA2CA}" destId="{67C55E7E-55CB-4A7B-A655-6CAD31606EF9}" srcOrd="0" destOrd="0" presId="urn:microsoft.com/office/officeart/2005/8/layout/vList3#5"/>
    <dgm:cxn modelId="{242D45ED-9BE4-4C98-BA03-CEAF0311AAF8}" type="presParOf" srcId="{7D710323-93A2-4B6B-9B70-4B8F932CA2CA}" destId="{54E7F7F0-681A-43BA-A5CA-1B578DBA9214}" srcOrd="1" destOrd="0" presId="urn:microsoft.com/office/officeart/2005/8/layout/vList3#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F3ADEE-FABF-429F-B397-5D9787433A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Multi Media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C6760DC-BA25-4B66-969C-C2CDF02A8E92}" type="parTrans" cxnId="{349A513D-DE59-4F65-9F1D-032E68E159B9}">
      <dgm:prSet/>
      <dgm:spPr/>
      <dgm:t>
        <a:bodyPr/>
        <a:lstStyle/>
        <a:p>
          <a:endParaRPr lang="en-US"/>
        </a:p>
      </dgm:t>
    </dgm:pt>
    <dgm:pt modelId="{899BA7C8-6EFE-4792-8E74-BB59861628DA}" type="sibTrans" cxnId="{349A513D-DE59-4F65-9F1D-032E68E159B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9BF156E0-B14C-4F8D-B843-84761EB2BE30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5ADE2855-F7F3-4C95-8BFE-EA8926DCA5B3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Multimedia Designer</a:t>
          </a:r>
        </a:p>
      </dgm:t>
    </dgm:pt>
    <dgm:pt modelId="{44BDF2C6-4178-4454-8BD1-14A6BFB5034E}" type="parTrans" cxnId="{1A789A7E-2B03-4AFF-AAA9-34A5A517EC29}">
      <dgm:prSet/>
      <dgm:spPr/>
      <dgm:t>
        <a:bodyPr/>
        <a:lstStyle/>
        <a:p>
          <a:endParaRPr lang="en-US"/>
        </a:p>
      </dgm:t>
    </dgm:pt>
    <dgm:pt modelId="{E0227AB3-3187-4C91-A6D6-1211F5105615}" type="sibTrans" cxnId="{1A789A7E-2B03-4AFF-AAA9-34A5A517EC29}">
      <dgm:prSet/>
      <dgm:spPr/>
      <dgm:t>
        <a:bodyPr/>
        <a:lstStyle/>
        <a:p>
          <a:endParaRPr lang="en-US"/>
        </a:p>
      </dgm:t>
    </dgm:pt>
    <dgm:pt modelId="{7772CA75-02C7-4DB9-B7A9-210DA75EB922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Game Engineer</a:t>
          </a:r>
        </a:p>
      </dgm:t>
    </dgm:pt>
    <dgm:pt modelId="{8F639175-8322-48C9-929B-45E61BC8B1F1}" type="parTrans" cxnId="{794E57E9-8973-4E13-980E-C37BFFF05322}">
      <dgm:prSet/>
      <dgm:spPr/>
      <dgm:t>
        <a:bodyPr/>
        <a:lstStyle/>
        <a:p>
          <a:endParaRPr lang="en-US"/>
        </a:p>
      </dgm:t>
    </dgm:pt>
    <dgm:pt modelId="{8C64F873-C931-48EF-8A1E-C8EF01C9572A}" type="sibTrans" cxnId="{794E57E9-8973-4E13-980E-C37BFFF05322}">
      <dgm:prSet/>
      <dgm:spPr/>
      <dgm:t>
        <a:bodyPr/>
        <a:lstStyle/>
        <a:p>
          <a:endParaRPr lang="en-US"/>
        </a:p>
      </dgm:t>
    </dgm:pt>
    <dgm:pt modelId="{219D1EC2-B85B-4B06-A1D7-46FEF8B5C9D6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Game Designer</a:t>
          </a:r>
        </a:p>
      </dgm:t>
    </dgm:pt>
    <dgm:pt modelId="{F947FBF2-F1B5-4F17-80B7-89061D379F31}" type="parTrans" cxnId="{E51090E3-4A2B-4D4D-9F21-180105FCFE02}">
      <dgm:prSet/>
      <dgm:spPr/>
      <dgm:t>
        <a:bodyPr/>
        <a:lstStyle/>
        <a:p>
          <a:endParaRPr lang="en-US"/>
        </a:p>
      </dgm:t>
    </dgm:pt>
    <dgm:pt modelId="{2AEA1382-D94F-4957-AF8D-4C8341552F6D}" type="sibTrans" cxnId="{E51090E3-4A2B-4D4D-9F21-180105FCFE02}">
      <dgm:prSet/>
      <dgm:spPr/>
      <dgm:t>
        <a:bodyPr/>
        <a:lstStyle/>
        <a:p>
          <a:endParaRPr lang="en-US"/>
        </a:p>
      </dgm:t>
    </dgm:pt>
    <dgm:pt modelId="{D2F8D606-0773-462A-8892-1A4ADC20B6CE}">
      <dgm:prSet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Multimedia Engineer</a:t>
          </a:r>
        </a:p>
      </dgm:t>
    </dgm:pt>
    <dgm:pt modelId="{1AA8047D-41E7-4637-9853-7C2A056AC20B}" type="parTrans" cxnId="{791EB427-4813-48A8-9CA8-90AAB46EF6A8}">
      <dgm:prSet/>
      <dgm:spPr/>
      <dgm:t>
        <a:bodyPr/>
        <a:lstStyle/>
        <a:p>
          <a:endParaRPr lang="en-US"/>
        </a:p>
      </dgm:t>
    </dgm:pt>
    <dgm:pt modelId="{10A7B5C2-538B-40CA-8C02-2FD94D03D610}" type="sibTrans" cxnId="{791EB427-4813-48A8-9CA8-90AAB46EF6A8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6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D44700FE-A32E-4AB6-B98F-2C446D0494C3}" type="pres">
      <dgm:prSet presAssocID="{6CF3ADEE-FABF-429F-B397-5D9787433A40}" presName="composite" presStyleCnt="0"/>
      <dgm:spPr/>
    </dgm:pt>
    <dgm:pt modelId="{1B0639DF-B054-46B9-A5EE-AC39346AFDBE}" type="pres">
      <dgm:prSet presAssocID="{6CF3ADEE-FABF-429F-B397-5D9787433A4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670C0-D3F0-4E16-AC98-2B26E8422606}" type="pres">
      <dgm:prSet presAssocID="{6CF3ADEE-FABF-429F-B397-5D9787433A40}" presName="Childtext1" presStyleLbl="revTx" presStyleIdx="1" presStyleCnt="3" custLinFactNeighborX="-9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6E86A-92EB-487D-8D85-48D8B99A266B}" type="pres">
      <dgm:prSet presAssocID="{6CF3ADEE-FABF-429F-B397-5D9787433A40}" presName="BalanceSpacing" presStyleCnt="0"/>
      <dgm:spPr/>
    </dgm:pt>
    <dgm:pt modelId="{4174BB79-2A00-4ACC-A5DB-C50CB402F1FB}" type="pres">
      <dgm:prSet presAssocID="{6CF3ADEE-FABF-429F-B397-5D9787433A40}" presName="BalanceSpacing1" presStyleCnt="0"/>
      <dgm:spPr/>
    </dgm:pt>
    <dgm:pt modelId="{86885D34-5767-4E23-959A-62B4C2C691B0}" type="pres">
      <dgm:prSet presAssocID="{899BA7C8-6EFE-4792-8E74-BB59861628DA}" presName="Accent1Text" presStyleLbl="node1" presStyleIdx="3" presStyleCnt="6"/>
      <dgm:spPr/>
      <dgm:t>
        <a:bodyPr/>
        <a:lstStyle/>
        <a:p>
          <a:endParaRPr lang="en-US"/>
        </a:p>
      </dgm:t>
    </dgm:pt>
    <dgm:pt modelId="{EE40B068-A2BC-463D-8B1C-80AF0EA63052}" type="pres">
      <dgm:prSet presAssocID="{899BA7C8-6EFE-4792-8E74-BB59861628DA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794E57E9-8973-4E13-980E-C37BFFF05322}" srcId="{6CF3ADEE-FABF-429F-B397-5D9787433A40}" destId="{7772CA75-02C7-4DB9-B7A9-210DA75EB922}" srcOrd="2" destOrd="0" parTransId="{8F639175-8322-48C9-929B-45E61BC8B1F1}" sibTransId="{8C64F873-C931-48EF-8A1E-C8EF01C9572A}"/>
    <dgm:cxn modelId="{7AE9976C-AB30-49B9-B8FE-A7043F3874F7}" type="presOf" srcId="{2BCAD1D0-486A-4742-A041-66E09212E7A2}" destId="{DC16FF33-C020-44F1-BA84-68FF610CC87D}" srcOrd="0" destOrd="0" presId="urn:microsoft.com/office/officeart/2008/layout/AlternatingHexagons"/>
    <dgm:cxn modelId="{13FA15DF-6F45-4781-9C63-B306A24E48C8}" type="presOf" srcId="{9CC530F5-2A44-469C-B263-3B8C1715821F}" destId="{ADCC966D-6ACE-4475-BAE6-FF9395E4B2D3}" srcOrd="0" destOrd="1" presId="urn:microsoft.com/office/officeart/2008/layout/AlternatingHexagons"/>
    <dgm:cxn modelId="{F2A584F5-8E50-491C-B322-2093A74F5A9A}" type="presOf" srcId="{7772CA75-02C7-4DB9-B7A9-210DA75EB922}" destId="{627670C0-D3F0-4E16-AC98-2B26E8422606}" srcOrd="0" destOrd="2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7DDAFD87-D81C-41C2-AAC1-A13D4DBEE634}" type="presOf" srcId="{6CF3ADEE-FABF-429F-B397-5D9787433A40}" destId="{1B0639DF-B054-46B9-A5EE-AC39346AFDBE}" srcOrd="0" destOrd="0" presId="urn:microsoft.com/office/officeart/2008/layout/AlternatingHexagons"/>
    <dgm:cxn modelId="{E2780E6A-1A48-49E4-BB78-F3CC4B940F38}" type="presOf" srcId="{81996A67-0C8D-4B4D-AF86-658612829BC4}" destId="{D3981465-E086-4EB6-B683-5305BDAB301B}" srcOrd="0" destOrd="0" presId="urn:microsoft.com/office/officeart/2008/layout/AlternatingHexagons"/>
    <dgm:cxn modelId="{89EDE773-ECE7-4764-9FC3-CD6574F616CC}" type="presOf" srcId="{219D1EC2-B85B-4B06-A1D7-46FEF8B5C9D6}" destId="{627670C0-D3F0-4E16-AC98-2B26E8422606}" srcOrd="0" destOrd="3" presId="urn:microsoft.com/office/officeart/2008/layout/AlternatingHexagons"/>
    <dgm:cxn modelId="{1A789A7E-2B03-4AFF-AAA9-34A5A517EC29}" srcId="{6CF3ADEE-FABF-429F-B397-5D9787433A40}" destId="{5ADE2855-F7F3-4C95-8BFE-EA8926DCA5B3}" srcOrd="0" destOrd="0" parTransId="{44BDF2C6-4178-4454-8BD1-14A6BFB5034E}" sibTransId="{E0227AB3-3187-4C91-A6D6-1211F5105615}"/>
    <dgm:cxn modelId="{CFF4115C-C172-4085-87FD-7BA545512B92}" type="presOf" srcId="{D2F8D606-0773-462A-8892-1A4ADC20B6CE}" destId="{627670C0-D3F0-4E16-AC98-2B26E8422606}" srcOrd="0" destOrd="1" presId="urn:microsoft.com/office/officeart/2008/layout/AlternatingHexagons"/>
    <dgm:cxn modelId="{451BB501-F7A2-469C-8BC4-3AF92DFD7051}" srcId="{8ECB8515-688A-4EDB-A814-D509580FD1EE}" destId="{9BF156E0-B14C-4F8D-B843-84761EB2BE30}" srcOrd="2" destOrd="0" parTransId="{62EA5D7A-334B-4765-8B91-375434451C00}" sibTransId="{5AF03014-A61F-4278-BBCB-FB361E830932}"/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349A513D-DE59-4F65-9F1D-032E68E159B9}" srcId="{8ECB8515-688A-4EDB-A814-D509580FD1EE}" destId="{6CF3ADEE-FABF-429F-B397-5D9787433A40}" srcOrd="1" destOrd="0" parTransId="{7C6760DC-BA25-4B66-969C-C2CDF02A8E92}" sibTransId="{899BA7C8-6EFE-4792-8E74-BB59861628DA}"/>
    <dgm:cxn modelId="{23FC294E-49E9-4134-AC1D-47BAA59A9241}" type="presOf" srcId="{29835F1E-46C2-4040-B989-F7A33C78D1AB}" destId="{20A863CE-5C40-4923-8444-F0DEA591FAC4}" srcOrd="0" destOrd="0" presId="urn:microsoft.com/office/officeart/2008/layout/AlternatingHexagons"/>
    <dgm:cxn modelId="{E319CDE2-E3EA-4296-A183-577ACC00D382}" type="presOf" srcId="{9BF156E0-B14C-4F8D-B843-84761EB2BE30}" destId="{6D08754B-BF19-486D-9F5D-1094F5ED9672}" srcOrd="0" destOrd="0" presId="urn:microsoft.com/office/officeart/2008/layout/AlternatingHexagons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F39E4F5A-03AC-49A3-A4EA-F1F92F792864}" type="presOf" srcId="{7F8A049A-C052-4442-AE63-25D91AE39515}" destId="{ADCC966D-6ACE-4475-BAE6-FF9395E4B2D3}" srcOrd="0" destOrd="0" presId="urn:microsoft.com/office/officeart/2008/layout/AlternatingHexagons"/>
    <dgm:cxn modelId="{3F207C16-5F30-4A0F-B303-19537C26FD8F}" type="presOf" srcId="{8ECB8515-688A-4EDB-A814-D509580FD1EE}" destId="{EEB6799E-356E-4DA2-9F2D-FDBEDB6F9171}" srcOrd="0" destOrd="0" presId="urn:microsoft.com/office/officeart/2008/layout/AlternatingHexagons"/>
    <dgm:cxn modelId="{7003CD1C-1399-4BCF-8204-60BD58834B1A}" type="presOf" srcId="{5ADE2855-F7F3-4C95-8BFE-EA8926DCA5B3}" destId="{627670C0-D3F0-4E16-AC98-2B26E8422606}" srcOrd="0" destOrd="0" presId="urn:microsoft.com/office/officeart/2008/layout/AlternatingHexagons"/>
    <dgm:cxn modelId="{A7472EDD-339F-43D4-BA4B-11BD4C9C8F80}" type="presOf" srcId="{5AF03014-A61F-4278-BBCB-FB361E830932}" destId="{E16FC707-C16D-4C8E-9380-7A3517934864}" srcOrd="0" destOrd="0" presId="urn:microsoft.com/office/officeart/2008/layout/AlternatingHexagons"/>
    <dgm:cxn modelId="{9992CB51-3190-47EC-8CBA-88377D5D6197}" type="presOf" srcId="{EB5681F9-DC77-4B89-9F36-FD42FBB6D8AF}" destId="{ADCC966D-6ACE-4475-BAE6-FF9395E4B2D3}" srcOrd="0" destOrd="2" presId="urn:microsoft.com/office/officeart/2008/layout/AlternatingHexagons"/>
    <dgm:cxn modelId="{1A33C10C-4EBF-4584-B63A-0A256E5B895F}" type="presOf" srcId="{899BA7C8-6EFE-4792-8E74-BB59861628DA}" destId="{86885D34-5767-4E23-959A-62B4C2C691B0}" srcOrd="0" destOrd="0" presId="urn:microsoft.com/office/officeart/2008/layout/AlternatingHexagons"/>
    <dgm:cxn modelId="{791EB427-4813-48A8-9CA8-90AAB46EF6A8}" srcId="{6CF3ADEE-FABF-429F-B397-5D9787433A40}" destId="{D2F8D606-0773-462A-8892-1A4ADC20B6CE}" srcOrd="1" destOrd="0" parTransId="{1AA8047D-41E7-4637-9853-7C2A056AC20B}" sibTransId="{10A7B5C2-538B-40CA-8C02-2FD94D03D610}"/>
    <dgm:cxn modelId="{256F8462-22FE-49CB-9721-D947727F6F19}" type="presOf" srcId="{0B5CF8EA-B8D4-4448-89FB-B4E75B80AAB6}" destId="{DC16FF33-C020-44F1-BA84-68FF610CC87D}" srcOrd="0" destOrd="1" presId="urn:microsoft.com/office/officeart/2008/layout/AlternatingHexagons"/>
    <dgm:cxn modelId="{E51090E3-4A2B-4D4D-9F21-180105FCFE02}" srcId="{6CF3ADEE-FABF-429F-B397-5D9787433A40}" destId="{219D1EC2-B85B-4B06-A1D7-46FEF8B5C9D6}" srcOrd="3" destOrd="0" parTransId="{F947FBF2-F1B5-4F17-80B7-89061D379F31}" sibTransId="{2AEA1382-D94F-4957-AF8D-4C8341552F6D}"/>
    <dgm:cxn modelId="{3360B793-5C00-4885-99FF-30757EB9FF47}" type="presParOf" srcId="{EEB6799E-356E-4DA2-9F2D-FDBEDB6F9171}" destId="{74C669FE-48C1-4455-850E-23765DF3BF71}" srcOrd="0" destOrd="0" presId="urn:microsoft.com/office/officeart/2008/layout/AlternatingHexagons"/>
    <dgm:cxn modelId="{E9CF74DC-8380-41FF-829D-ED4A43CF6421}" type="presParOf" srcId="{74C669FE-48C1-4455-850E-23765DF3BF71}" destId="{D3981465-E086-4EB6-B683-5305BDAB301B}" srcOrd="0" destOrd="0" presId="urn:microsoft.com/office/officeart/2008/layout/AlternatingHexagons"/>
    <dgm:cxn modelId="{3830771D-D524-4040-ACBE-156E837A3EFB}" type="presParOf" srcId="{74C669FE-48C1-4455-850E-23765DF3BF71}" destId="{ADCC966D-6ACE-4475-BAE6-FF9395E4B2D3}" srcOrd="1" destOrd="0" presId="urn:microsoft.com/office/officeart/2008/layout/AlternatingHexagons"/>
    <dgm:cxn modelId="{91C6169B-B575-4063-9D27-C767E2B7BBA6}" type="presParOf" srcId="{74C669FE-48C1-4455-850E-23765DF3BF71}" destId="{6D2E573D-794C-493C-B96E-EE476B3C67B3}" srcOrd="2" destOrd="0" presId="urn:microsoft.com/office/officeart/2008/layout/AlternatingHexagons"/>
    <dgm:cxn modelId="{942DB983-B5BE-4D3D-8A7D-6CE343F1C020}" type="presParOf" srcId="{74C669FE-48C1-4455-850E-23765DF3BF71}" destId="{CB5BE5E4-40D7-47B0-A124-F7A255202771}" srcOrd="3" destOrd="0" presId="urn:microsoft.com/office/officeart/2008/layout/AlternatingHexagons"/>
    <dgm:cxn modelId="{FC23C246-A36A-4BBE-A9AE-E65495129EC8}" type="presParOf" srcId="{74C669FE-48C1-4455-850E-23765DF3BF71}" destId="{20A863CE-5C40-4923-8444-F0DEA591FAC4}" srcOrd="4" destOrd="0" presId="urn:microsoft.com/office/officeart/2008/layout/AlternatingHexagons"/>
    <dgm:cxn modelId="{13C08495-6CE8-4BB0-90CA-BE35E9291982}" type="presParOf" srcId="{EEB6799E-356E-4DA2-9F2D-FDBEDB6F9171}" destId="{82AF2224-A03E-4242-A83A-27C6C281EDF9}" srcOrd="1" destOrd="0" presId="urn:microsoft.com/office/officeart/2008/layout/AlternatingHexagons"/>
    <dgm:cxn modelId="{0799B10E-B0F3-4F4C-955A-6E472DFAB3D2}" type="presParOf" srcId="{EEB6799E-356E-4DA2-9F2D-FDBEDB6F9171}" destId="{D44700FE-A32E-4AB6-B98F-2C446D0494C3}" srcOrd="2" destOrd="0" presId="urn:microsoft.com/office/officeart/2008/layout/AlternatingHexagons"/>
    <dgm:cxn modelId="{627F937F-7867-439B-AC04-EE070D240D0F}" type="presParOf" srcId="{D44700FE-A32E-4AB6-B98F-2C446D0494C3}" destId="{1B0639DF-B054-46B9-A5EE-AC39346AFDBE}" srcOrd="0" destOrd="0" presId="urn:microsoft.com/office/officeart/2008/layout/AlternatingHexagons"/>
    <dgm:cxn modelId="{18F1E4C6-6183-4C6B-80BD-2C7CEDC2D197}" type="presParOf" srcId="{D44700FE-A32E-4AB6-B98F-2C446D0494C3}" destId="{627670C0-D3F0-4E16-AC98-2B26E8422606}" srcOrd="1" destOrd="0" presId="urn:microsoft.com/office/officeart/2008/layout/AlternatingHexagons"/>
    <dgm:cxn modelId="{5F1AD82C-E14E-4232-9927-AE08D9ABCFE2}" type="presParOf" srcId="{D44700FE-A32E-4AB6-B98F-2C446D0494C3}" destId="{5856E86A-92EB-487D-8D85-48D8B99A266B}" srcOrd="2" destOrd="0" presId="urn:microsoft.com/office/officeart/2008/layout/AlternatingHexagons"/>
    <dgm:cxn modelId="{2546550B-EC50-447A-A20B-32DB1343433C}" type="presParOf" srcId="{D44700FE-A32E-4AB6-B98F-2C446D0494C3}" destId="{4174BB79-2A00-4ACC-A5DB-C50CB402F1FB}" srcOrd="3" destOrd="0" presId="urn:microsoft.com/office/officeart/2008/layout/AlternatingHexagons"/>
    <dgm:cxn modelId="{2929128B-4BBF-4B81-95C0-0CFF0656D1EC}" type="presParOf" srcId="{D44700FE-A32E-4AB6-B98F-2C446D0494C3}" destId="{86885D34-5767-4E23-959A-62B4C2C691B0}" srcOrd="4" destOrd="0" presId="urn:microsoft.com/office/officeart/2008/layout/AlternatingHexagons"/>
    <dgm:cxn modelId="{D2CE7F12-F642-432F-B216-9FC8768E51C5}" type="presParOf" srcId="{EEB6799E-356E-4DA2-9F2D-FDBEDB6F9171}" destId="{EE40B068-A2BC-463D-8B1C-80AF0EA63052}" srcOrd="3" destOrd="0" presId="urn:microsoft.com/office/officeart/2008/layout/AlternatingHexagons"/>
    <dgm:cxn modelId="{4099A836-19C9-4264-8F35-4EC6CD853699}" type="presParOf" srcId="{EEB6799E-356E-4DA2-9F2D-FDBEDB6F9171}" destId="{59310E26-C0B8-4F13-934F-32415126F2DC}" srcOrd="4" destOrd="0" presId="urn:microsoft.com/office/officeart/2008/layout/AlternatingHexagons"/>
    <dgm:cxn modelId="{DB328D8F-2983-479E-AA04-EE0A9D68FF51}" type="presParOf" srcId="{59310E26-C0B8-4F13-934F-32415126F2DC}" destId="{6D08754B-BF19-486D-9F5D-1094F5ED9672}" srcOrd="0" destOrd="0" presId="urn:microsoft.com/office/officeart/2008/layout/AlternatingHexagons"/>
    <dgm:cxn modelId="{C176309A-1EDF-4612-B6DB-A1DCFE32C41E}" type="presParOf" srcId="{59310E26-C0B8-4F13-934F-32415126F2DC}" destId="{DC16FF33-C020-44F1-BA84-68FF610CC87D}" srcOrd="1" destOrd="0" presId="urn:microsoft.com/office/officeart/2008/layout/AlternatingHexagons"/>
    <dgm:cxn modelId="{BF253FE6-AF98-4CF3-ABF0-D0C1C950EDC9}" type="presParOf" srcId="{59310E26-C0B8-4F13-934F-32415126F2DC}" destId="{E46C0639-450B-4B91-8AFD-EB5AE9357925}" srcOrd="2" destOrd="0" presId="urn:microsoft.com/office/officeart/2008/layout/AlternatingHexagons"/>
    <dgm:cxn modelId="{2D768ACB-A6AD-4253-B9BE-B27817F0CF1A}" type="presParOf" srcId="{59310E26-C0B8-4F13-934F-32415126F2DC}" destId="{7B3CF722-10FE-4BD5-A9F2-2C1E8219FBB8}" srcOrd="3" destOrd="0" presId="urn:microsoft.com/office/officeart/2008/layout/AlternatingHexagons"/>
    <dgm:cxn modelId="{20162230-DBD2-4E02-AB91-66449D8E1539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119F9C3-8388-4B18-A69D-093955350EAF}" type="doc">
      <dgm:prSet loTypeId="urn:microsoft.com/office/officeart/2008/layout/VerticalCurvedList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20A079B-8D54-4168-8EF3-50D7FD43DD24}">
      <dgm:prSet/>
      <dgm:spPr/>
      <dgm:t>
        <a:bodyPr/>
        <a:lstStyle/>
        <a:p>
          <a:pPr rtl="0"/>
          <a:r>
            <a:rPr lang="en-US" smtClean="0"/>
            <a:t>Biaya yang dikenakan per semester adalah sesuai dengan sks pelaksanaan</a:t>
          </a:r>
          <a:endParaRPr lang="en-US"/>
        </a:p>
      </dgm:t>
    </dgm:pt>
    <dgm:pt modelId="{75B3F576-D871-45AC-87B3-82E8A823D165}" type="parTrans" cxnId="{3E18FF2B-0D0D-4050-BF9A-F89C8778D9D3}">
      <dgm:prSet/>
      <dgm:spPr/>
      <dgm:t>
        <a:bodyPr/>
        <a:lstStyle/>
        <a:p>
          <a:endParaRPr lang="en-US"/>
        </a:p>
      </dgm:t>
    </dgm:pt>
    <dgm:pt modelId="{C2AFBA52-A85B-4AD8-8029-02CFC5CE5980}" type="sibTrans" cxnId="{3E18FF2B-0D0D-4050-BF9A-F89C8778D9D3}">
      <dgm:prSet/>
      <dgm:spPr/>
      <dgm:t>
        <a:bodyPr/>
        <a:lstStyle/>
        <a:p>
          <a:endParaRPr lang="en-US"/>
        </a:p>
      </dgm:t>
    </dgm:pt>
    <dgm:pt modelId="{A8E98DC1-6A2F-464F-9F19-99E42BA24AE8}">
      <dgm:prSet/>
      <dgm:spPr/>
      <dgm:t>
        <a:bodyPr/>
        <a:lstStyle/>
        <a:p>
          <a:pPr rtl="0"/>
          <a:r>
            <a:rPr lang="en-US" dirty="0" err="1" smtClean="0"/>
            <a:t>Biaya</a:t>
          </a:r>
          <a:r>
            <a:rPr lang="en-US" dirty="0" smtClean="0"/>
            <a:t> </a:t>
          </a:r>
          <a:r>
            <a:rPr lang="en-US" dirty="0" err="1" smtClean="0"/>
            <a:t>sks</a:t>
          </a:r>
          <a:r>
            <a:rPr lang="en-US" dirty="0" smtClean="0"/>
            <a:t> = </a:t>
          </a:r>
          <a:r>
            <a:rPr lang="en-US" dirty="0" err="1" smtClean="0"/>
            <a:t>sks</a:t>
          </a:r>
          <a:r>
            <a:rPr lang="en-US" dirty="0" smtClean="0"/>
            <a:t> normal + additional cost</a:t>
          </a:r>
          <a:endParaRPr lang="en-US" dirty="0"/>
        </a:p>
      </dgm:t>
    </dgm:pt>
    <dgm:pt modelId="{9E1B0D46-54D6-48ED-B818-99CB9FF2E85E}" type="parTrans" cxnId="{76D77531-666F-45F3-8901-F246A60E6535}">
      <dgm:prSet/>
      <dgm:spPr/>
      <dgm:t>
        <a:bodyPr/>
        <a:lstStyle/>
        <a:p>
          <a:endParaRPr lang="en-US"/>
        </a:p>
      </dgm:t>
    </dgm:pt>
    <dgm:pt modelId="{2DA0C40F-2C23-4F97-8356-0480D76A307A}" type="sibTrans" cxnId="{76D77531-666F-45F3-8901-F246A60E6535}">
      <dgm:prSet/>
      <dgm:spPr/>
      <dgm:t>
        <a:bodyPr/>
        <a:lstStyle/>
        <a:p>
          <a:endParaRPr lang="en-US"/>
        </a:p>
      </dgm:t>
    </dgm:pt>
    <dgm:pt modelId="{BB9C15D4-9FED-4CA3-9714-2DF6913D3BE6}">
      <dgm:prSet/>
      <dgm:spPr/>
      <dgm:t>
        <a:bodyPr/>
        <a:lstStyle/>
        <a:p>
          <a:pPr rtl="0"/>
          <a:r>
            <a:rPr lang="en-US" dirty="0" err="1" smtClean="0"/>
            <a:t>Selain</a:t>
          </a:r>
          <a:r>
            <a:rPr lang="en-US" dirty="0" smtClean="0"/>
            <a:t> </a:t>
          </a:r>
          <a:r>
            <a:rPr lang="en-US" dirty="0" err="1" smtClean="0"/>
            <a:t>ketiga</a:t>
          </a:r>
          <a:r>
            <a:rPr lang="en-US" dirty="0" smtClean="0"/>
            <a:t> </a:t>
          </a:r>
          <a:r>
            <a:rPr lang="en-US" dirty="0" err="1" smtClean="0"/>
            <a:t>matakuliah</a:t>
          </a:r>
          <a:r>
            <a:rPr lang="en-US" dirty="0" smtClean="0"/>
            <a:t> di </a:t>
          </a:r>
          <a:r>
            <a:rPr lang="en-US" dirty="0" err="1" smtClean="0"/>
            <a:t>atas</a:t>
          </a:r>
          <a:r>
            <a:rPr lang="en-US" dirty="0" smtClean="0"/>
            <a:t>,  </a:t>
          </a:r>
          <a:r>
            <a:rPr lang="en-US" dirty="0" err="1" smtClean="0"/>
            <a:t>Biaya</a:t>
          </a:r>
          <a:r>
            <a:rPr lang="en-US" dirty="0" smtClean="0"/>
            <a:t> SKS </a:t>
          </a:r>
          <a:r>
            <a:rPr lang="en-US" dirty="0" err="1" smtClean="0"/>
            <a:t>adalah</a:t>
          </a:r>
          <a:r>
            <a:rPr lang="en-US" dirty="0" smtClean="0"/>
            <a:t> </a:t>
          </a:r>
          <a:r>
            <a:rPr lang="en-US" dirty="0" err="1" smtClean="0"/>
            <a:t>biaya</a:t>
          </a:r>
          <a:r>
            <a:rPr lang="en-US" dirty="0" smtClean="0"/>
            <a:t> </a:t>
          </a:r>
          <a:r>
            <a:rPr lang="en-US" dirty="0" err="1" smtClean="0"/>
            <a:t>sks</a:t>
          </a:r>
          <a:r>
            <a:rPr lang="en-US" dirty="0" smtClean="0"/>
            <a:t> normal</a:t>
          </a:r>
          <a:endParaRPr lang="en-US" dirty="0"/>
        </a:p>
      </dgm:t>
    </dgm:pt>
    <dgm:pt modelId="{9D4A3D0E-F25D-45AA-8DC8-5C49C413959C}" type="parTrans" cxnId="{721C2985-ADFF-411A-9EC8-38344923A61F}">
      <dgm:prSet/>
      <dgm:spPr/>
      <dgm:t>
        <a:bodyPr/>
        <a:lstStyle/>
        <a:p>
          <a:endParaRPr lang="en-US"/>
        </a:p>
      </dgm:t>
    </dgm:pt>
    <dgm:pt modelId="{C0680178-2812-4034-8FBA-CB5161A65602}" type="sibTrans" cxnId="{721C2985-ADFF-411A-9EC8-38344923A61F}">
      <dgm:prSet/>
      <dgm:spPr/>
      <dgm:t>
        <a:bodyPr/>
        <a:lstStyle/>
        <a:p>
          <a:endParaRPr lang="en-US"/>
        </a:p>
      </dgm:t>
    </dgm:pt>
    <dgm:pt modelId="{63BFD951-5DA1-458D-9D7B-4E90BDBAC0FD}" type="pres">
      <dgm:prSet presAssocID="{A119F9C3-8388-4B18-A69D-093955350EA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2CFE7AE-3499-486C-B723-E0332E5DF65A}" type="pres">
      <dgm:prSet presAssocID="{A119F9C3-8388-4B18-A69D-093955350EAF}" presName="Name1" presStyleCnt="0"/>
      <dgm:spPr/>
    </dgm:pt>
    <dgm:pt modelId="{77E2251E-988E-41DF-8692-3BF561EC084C}" type="pres">
      <dgm:prSet presAssocID="{A119F9C3-8388-4B18-A69D-093955350EAF}" presName="cycle" presStyleCnt="0"/>
      <dgm:spPr/>
    </dgm:pt>
    <dgm:pt modelId="{A919EFE0-DB67-49CF-AAAD-CF1C3C69EC57}" type="pres">
      <dgm:prSet presAssocID="{A119F9C3-8388-4B18-A69D-093955350EAF}" presName="srcNode" presStyleLbl="node1" presStyleIdx="0" presStyleCnt="3"/>
      <dgm:spPr/>
    </dgm:pt>
    <dgm:pt modelId="{6365FC52-E603-4FE4-8834-ABE27696D771}" type="pres">
      <dgm:prSet presAssocID="{A119F9C3-8388-4B18-A69D-093955350EAF}" presName="conn" presStyleLbl="parChTrans1D2" presStyleIdx="0" presStyleCnt="1"/>
      <dgm:spPr/>
      <dgm:t>
        <a:bodyPr/>
        <a:lstStyle/>
        <a:p>
          <a:endParaRPr lang="en-US"/>
        </a:p>
      </dgm:t>
    </dgm:pt>
    <dgm:pt modelId="{2D94397B-F686-4726-AC5E-80B7A0FA0F0D}" type="pres">
      <dgm:prSet presAssocID="{A119F9C3-8388-4B18-A69D-093955350EAF}" presName="extraNode" presStyleLbl="node1" presStyleIdx="0" presStyleCnt="3"/>
      <dgm:spPr/>
    </dgm:pt>
    <dgm:pt modelId="{9E4DE8CF-7459-4390-BEF9-7DBC47E78F0C}" type="pres">
      <dgm:prSet presAssocID="{A119F9C3-8388-4B18-A69D-093955350EAF}" presName="dstNode" presStyleLbl="node1" presStyleIdx="0" presStyleCnt="3"/>
      <dgm:spPr/>
    </dgm:pt>
    <dgm:pt modelId="{6BA8D594-5DEC-4C46-90E5-0AC14867FA4F}" type="pres">
      <dgm:prSet presAssocID="{E20A079B-8D54-4168-8EF3-50D7FD43DD2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A14E06-D68C-4921-A63A-D89649532166}" type="pres">
      <dgm:prSet presAssocID="{E20A079B-8D54-4168-8EF3-50D7FD43DD24}" presName="accent_1" presStyleCnt="0"/>
      <dgm:spPr/>
    </dgm:pt>
    <dgm:pt modelId="{A3268273-8AEA-4ADB-A7E9-C5EB02039E76}" type="pres">
      <dgm:prSet presAssocID="{E20A079B-8D54-4168-8EF3-50D7FD43DD24}" presName="accentRepeatNode" presStyleLbl="solidFgAcc1" presStyleIdx="0" presStyleCnt="3"/>
      <dgm:spPr/>
    </dgm:pt>
    <dgm:pt modelId="{0E85907D-8675-4A62-8E50-4A91C769DB70}" type="pres">
      <dgm:prSet presAssocID="{A8E98DC1-6A2F-464F-9F19-99E42BA24AE8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5CC4FA-B815-4422-9EBF-E86BFE94ACB0}" type="pres">
      <dgm:prSet presAssocID="{A8E98DC1-6A2F-464F-9F19-99E42BA24AE8}" presName="accent_2" presStyleCnt="0"/>
      <dgm:spPr/>
    </dgm:pt>
    <dgm:pt modelId="{02DCE270-FC30-45E3-87F2-F3AE01444870}" type="pres">
      <dgm:prSet presAssocID="{A8E98DC1-6A2F-464F-9F19-99E42BA24AE8}" presName="accentRepeatNode" presStyleLbl="solidFgAcc1" presStyleIdx="1" presStyleCnt="3"/>
      <dgm:spPr/>
    </dgm:pt>
    <dgm:pt modelId="{69343753-5702-4C36-A9B8-4BD08669A173}" type="pres">
      <dgm:prSet presAssocID="{BB9C15D4-9FED-4CA3-9714-2DF6913D3BE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82618C-BE0C-4154-A459-78F45FF790F2}" type="pres">
      <dgm:prSet presAssocID="{BB9C15D4-9FED-4CA3-9714-2DF6913D3BE6}" presName="accent_3" presStyleCnt="0"/>
      <dgm:spPr/>
    </dgm:pt>
    <dgm:pt modelId="{8E26FFA8-7EAC-4614-830C-0AB033FC9A24}" type="pres">
      <dgm:prSet presAssocID="{BB9C15D4-9FED-4CA3-9714-2DF6913D3BE6}" presName="accentRepeatNode" presStyleLbl="solidFgAcc1" presStyleIdx="2" presStyleCnt="3"/>
      <dgm:spPr/>
    </dgm:pt>
  </dgm:ptLst>
  <dgm:cxnLst>
    <dgm:cxn modelId="{55FEEB77-A590-4BFC-8A74-5C92EDCFC976}" type="presOf" srcId="{BB9C15D4-9FED-4CA3-9714-2DF6913D3BE6}" destId="{69343753-5702-4C36-A9B8-4BD08669A173}" srcOrd="0" destOrd="0" presId="urn:microsoft.com/office/officeart/2008/layout/VerticalCurvedList"/>
    <dgm:cxn modelId="{76D77531-666F-45F3-8901-F246A60E6535}" srcId="{A119F9C3-8388-4B18-A69D-093955350EAF}" destId="{A8E98DC1-6A2F-464F-9F19-99E42BA24AE8}" srcOrd="1" destOrd="0" parTransId="{9E1B0D46-54D6-48ED-B818-99CB9FF2E85E}" sibTransId="{2DA0C40F-2C23-4F97-8356-0480D76A307A}"/>
    <dgm:cxn modelId="{3E18FF2B-0D0D-4050-BF9A-F89C8778D9D3}" srcId="{A119F9C3-8388-4B18-A69D-093955350EAF}" destId="{E20A079B-8D54-4168-8EF3-50D7FD43DD24}" srcOrd="0" destOrd="0" parTransId="{75B3F576-D871-45AC-87B3-82E8A823D165}" sibTransId="{C2AFBA52-A85B-4AD8-8029-02CFC5CE5980}"/>
    <dgm:cxn modelId="{5867D3ED-935F-47AA-B56E-AF45E2A177D0}" type="presOf" srcId="{A119F9C3-8388-4B18-A69D-093955350EAF}" destId="{63BFD951-5DA1-458D-9D7B-4E90BDBAC0FD}" srcOrd="0" destOrd="0" presId="urn:microsoft.com/office/officeart/2008/layout/VerticalCurvedList"/>
    <dgm:cxn modelId="{C428ECFE-D1C6-4925-9781-D42DA67C53A4}" type="presOf" srcId="{C2AFBA52-A85B-4AD8-8029-02CFC5CE5980}" destId="{6365FC52-E603-4FE4-8834-ABE27696D771}" srcOrd="0" destOrd="0" presId="urn:microsoft.com/office/officeart/2008/layout/VerticalCurvedList"/>
    <dgm:cxn modelId="{C06EA0F0-54A3-4F17-A0A6-08101A855AFB}" type="presOf" srcId="{E20A079B-8D54-4168-8EF3-50D7FD43DD24}" destId="{6BA8D594-5DEC-4C46-90E5-0AC14867FA4F}" srcOrd="0" destOrd="0" presId="urn:microsoft.com/office/officeart/2008/layout/VerticalCurvedList"/>
    <dgm:cxn modelId="{7B83D7E7-0D7B-439C-9B47-ECC29B912328}" type="presOf" srcId="{A8E98DC1-6A2F-464F-9F19-99E42BA24AE8}" destId="{0E85907D-8675-4A62-8E50-4A91C769DB70}" srcOrd="0" destOrd="0" presId="urn:microsoft.com/office/officeart/2008/layout/VerticalCurvedList"/>
    <dgm:cxn modelId="{721C2985-ADFF-411A-9EC8-38344923A61F}" srcId="{A119F9C3-8388-4B18-A69D-093955350EAF}" destId="{BB9C15D4-9FED-4CA3-9714-2DF6913D3BE6}" srcOrd="2" destOrd="0" parTransId="{9D4A3D0E-F25D-45AA-8DC8-5C49C413959C}" sibTransId="{C0680178-2812-4034-8FBA-CB5161A65602}"/>
    <dgm:cxn modelId="{4B7F7E6E-CBFD-4DD3-835B-24CD10DBF411}" type="presParOf" srcId="{63BFD951-5DA1-458D-9D7B-4E90BDBAC0FD}" destId="{22CFE7AE-3499-486C-B723-E0332E5DF65A}" srcOrd="0" destOrd="0" presId="urn:microsoft.com/office/officeart/2008/layout/VerticalCurvedList"/>
    <dgm:cxn modelId="{8D487989-C094-4DC4-AEE2-828A1337C3AC}" type="presParOf" srcId="{22CFE7AE-3499-486C-B723-E0332E5DF65A}" destId="{77E2251E-988E-41DF-8692-3BF561EC084C}" srcOrd="0" destOrd="0" presId="urn:microsoft.com/office/officeart/2008/layout/VerticalCurvedList"/>
    <dgm:cxn modelId="{8EA143BD-AB14-4EE3-A276-D7CD26B084D4}" type="presParOf" srcId="{77E2251E-988E-41DF-8692-3BF561EC084C}" destId="{A919EFE0-DB67-49CF-AAAD-CF1C3C69EC57}" srcOrd="0" destOrd="0" presId="urn:microsoft.com/office/officeart/2008/layout/VerticalCurvedList"/>
    <dgm:cxn modelId="{605E28CA-D537-4B77-849B-825BC5C43456}" type="presParOf" srcId="{77E2251E-988E-41DF-8692-3BF561EC084C}" destId="{6365FC52-E603-4FE4-8834-ABE27696D771}" srcOrd="1" destOrd="0" presId="urn:microsoft.com/office/officeart/2008/layout/VerticalCurvedList"/>
    <dgm:cxn modelId="{B8A30B75-0635-471A-BBCC-AD4777A02C48}" type="presParOf" srcId="{77E2251E-988E-41DF-8692-3BF561EC084C}" destId="{2D94397B-F686-4726-AC5E-80B7A0FA0F0D}" srcOrd="2" destOrd="0" presId="urn:microsoft.com/office/officeart/2008/layout/VerticalCurvedList"/>
    <dgm:cxn modelId="{7D5E349F-13A5-4E78-9FFC-B2A0254DFC9F}" type="presParOf" srcId="{77E2251E-988E-41DF-8692-3BF561EC084C}" destId="{9E4DE8CF-7459-4390-BEF9-7DBC47E78F0C}" srcOrd="3" destOrd="0" presId="urn:microsoft.com/office/officeart/2008/layout/VerticalCurvedList"/>
    <dgm:cxn modelId="{985D56AB-22C0-48FB-BEB0-D0969489A0F8}" type="presParOf" srcId="{22CFE7AE-3499-486C-B723-E0332E5DF65A}" destId="{6BA8D594-5DEC-4C46-90E5-0AC14867FA4F}" srcOrd="1" destOrd="0" presId="urn:microsoft.com/office/officeart/2008/layout/VerticalCurvedList"/>
    <dgm:cxn modelId="{FB6AEA9C-3EA9-492A-9216-00CB78CA8F6A}" type="presParOf" srcId="{22CFE7AE-3499-486C-B723-E0332E5DF65A}" destId="{B5A14E06-D68C-4921-A63A-D89649532166}" srcOrd="2" destOrd="0" presId="urn:microsoft.com/office/officeart/2008/layout/VerticalCurvedList"/>
    <dgm:cxn modelId="{28096DA9-9DA3-4FBE-BF67-D1A391EED4A9}" type="presParOf" srcId="{B5A14E06-D68C-4921-A63A-D89649532166}" destId="{A3268273-8AEA-4ADB-A7E9-C5EB02039E76}" srcOrd="0" destOrd="0" presId="urn:microsoft.com/office/officeart/2008/layout/VerticalCurvedList"/>
    <dgm:cxn modelId="{7066D328-180C-44DC-B6E9-6F68B2A67A7C}" type="presParOf" srcId="{22CFE7AE-3499-486C-B723-E0332E5DF65A}" destId="{0E85907D-8675-4A62-8E50-4A91C769DB70}" srcOrd="3" destOrd="0" presId="urn:microsoft.com/office/officeart/2008/layout/VerticalCurvedList"/>
    <dgm:cxn modelId="{A634C344-10D9-4923-8F7C-8745E00CB701}" type="presParOf" srcId="{22CFE7AE-3499-486C-B723-E0332E5DF65A}" destId="{FE5CC4FA-B815-4422-9EBF-E86BFE94ACB0}" srcOrd="4" destOrd="0" presId="urn:microsoft.com/office/officeart/2008/layout/VerticalCurvedList"/>
    <dgm:cxn modelId="{B961BA4F-3BF2-4735-9E1F-21268EBCC996}" type="presParOf" srcId="{FE5CC4FA-B815-4422-9EBF-E86BFE94ACB0}" destId="{02DCE270-FC30-45E3-87F2-F3AE01444870}" srcOrd="0" destOrd="0" presId="urn:microsoft.com/office/officeart/2008/layout/VerticalCurvedList"/>
    <dgm:cxn modelId="{2241D4CA-3F82-4477-A4B0-2ED44DF68380}" type="presParOf" srcId="{22CFE7AE-3499-486C-B723-E0332E5DF65A}" destId="{69343753-5702-4C36-A9B8-4BD08669A173}" srcOrd="5" destOrd="0" presId="urn:microsoft.com/office/officeart/2008/layout/VerticalCurvedList"/>
    <dgm:cxn modelId="{0A986F09-C1F7-4151-A7BE-128DAA5E244A}" type="presParOf" srcId="{22CFE7AE-3499-486C-B723-E0332E5DF65A}" destId="{6082618C-BE0C-4154-A459-78F45FF790F2}" srcOrd="6" destOrd="0" presId="urn:microsoft.com/office/officeart/2008/layout/VerticalCurvedList"/>
    <dgm:cxn modelId="{0B7D0B62-8A73-458A-804B-D010CBFB3155}" type="presParOf" srcId="{6082618C-BE0C-4154-A459-78F45FF790F2}" destId="{8E26FFA8-7EAC-4614-830C-0AB033FC9A2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E3AC5F5A-9E58-4D01-A1D8-524329F40B01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FBEC47A-0D0C-4899-AAD8-60D68E3BA48A}">
      <dgm:prSet/>
      <dgm:spPr/>
      <dgm:t>
        <a:bodyPr/>
        <a:lstStyle/>
        <a:p>
          <a:pPr rtl="0"/>
          <a:r>
            <a:rPr lang="en-US" dirty="0" err="1" smtClean="0"/>
            <a:t>Jumlah</a:t>
          </a:r>
          <a:r>
            <a:rPr lang="en-US" dirty="0" smtClean="0"/>
            <a:t> </a:t>
          </a:r>
          <a:r>
            <a:rPr lang="en-US" dirty="0" err="1" smtClean="0"/>
            <a:t>kelas</a:t>
          </a:r>
          <a:r>
            <a:rPr lang="en-US" dirty="0" smtClean="0"/>
            <a:t> yang </a:t>
          </a:r>
          <a:r>
            <a:rPr lang="en-US" dirty="0" err="1" smtClean="0"/>
            <a:t>dibuka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masing-masing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terbatas</a:t>
          </a:r>
          <a:r>
            <a:rPr lang="en-US" dirty="0" smtClean="0"/>
            <a:t> </a:t>
          </a:r>
          <a:r>
            <a:rPr lang="en-US" dirty="0" err="1" smtClean="0"/>
            <a:t>sebagai</a:t>
          </a:r>
          <a:r>
            <a:rPr lang="en-US" dirty="0" smtClean="0"/>
            <a:t> </a:t>
          </a:r>
          <a:r>
            <a:rPr lang="en-US" dirty="0" err="1" smtClean="0"/>
            <a:t>berikut</a:t>
          </a:r>
          <a:r>
            <a:rPr lang="en-US" dirty="0" smtClean="0"/>
            <a:t>:</a:t>
          </a:r>
          <a:endParaRPr lang="en-US" dirty="0"/>
        </a:p>
      </dgm:t>
    </dgm:pt>
    <dgm:pt modelId="{FAFC911D-4C1F-4B2B-87EF-35FB8EAD6827}" type="parTrans" cxnId="{80A9FC65-93ED-4436-A5F2-FF84DD13E55A}">
      <dgm:prSet/>
      <dgm:spPr/>
      <dgm:t>
        <a:bodyPr/>
        <a:lstStyle/>
        <a:p>
          <a:endParaRPr lang="en-US"/>
        </a:p>
      </dgm:t>
    </dgm:pt>
    <dgm:pt modelId="{5A0E4FCB-944B-4376-8AB4-2DE491E30F38}" type="sibTrans" cxnId="{80A9FC65-93ED-4436-A5F2-FF84DD13E55A}">
      <dgm:prSet/>
      <dgm:spPr/>
      <dgm:t>
        <a:bodyPr/>
        <a:lstStyle/>
        <a:p>
          <a:endParaRPr lang="en-US"/>
        </a:p>
      </dgm:t>
    </dgm:pt>
    <dgm:pt modelId="{2CDDC47F-97E6-4A02-A348-ED1A9CFA1FB1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Software Engineering	5 </a:t>
          </a:r>
          <a:r>
            <a:rPr lang="en-US" dirty="0" err="1" smtClean="0"/>
            <a:t>kelas</a:t>
          </a:r>
          <a:r>
            <a:rPr lang="en-US" dirty="0" smtClean="0"/>
            <a:t> (@60)</a:t>
          </a:r>
          <a:endParaRPr lang="en-US" dirty="0"/>
        </a:p>
      </dgm:t>
    </dgm:pt>
    <dgm:pt modelId="{8170040F-76E2-4EDE-8999-02FF6EBF2F2B}" type="parTrans" cxnId="{A75BF15B-3949-422A-9022-3B49E5330D5E}">
      <dgm:prSet/>
      <dgm:spPr/>
      <dgm:t>
        <a:bodyPr/>
        <a:lstStyle/>
        <a:p>
          <a:endParaRPr lang="en-US"/>
        </a:p>
      </dgm:t>
    </dgm:pt>
    <dgm:pt modelId="{1FE669BA-F641-4DDE-A507-30902E0D5994}" type="sibTrans" cxnId="{A75BF15B-3949-422A-9022-3B49E5330D5E}">
      <dgm:prSet/>
      <dgm:spPr/>
      <dgm:t>
        <a:bodyPr/>
        <a:lstStyle/>
        <a:p>
          <a:endParaRPr lang="en-US"/>
        </a:p>
      </dgm:t>
    </dgm:pt>
    <dgm:pt modelId="{FA4E9B94-F327-4D7E-AB76-47E7B850425E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Database 		6 </a:t>
          </a:r>
          <a:r>
            <a:rPr lang="en-US" dirty="0" err="1" smtClean="0"/>
            <a:t>kelas</a:t>
          </a:r>
          <a:r>
            <a:rPr lang="en-US" dirty="0" smtClean="0"/>
            <a:t> (@60)</a:t>
          </a:r>
          <a:endParaRPr lang="en-US" dirty="0"/>
        </a:p>
      </dgm:t>
    </dgm:pt>
    <dgm:pt modelId="{F7E5F1FD-E5B3-444F-9A7A-FE8D9A53D6F8}" type="parTrans" cxnId="{24489F4C-D64F-44D6-90A1-BD70A78AB433}">
      <dgm:prSet/>
      <dgm:spPr/>
      <dgm:t>
        <a:bodyPr/>
        <a:lstStyle/>
        <a:p>
          <a:endParaRPr lang="en-US"/>
        </a:p>
      </dgm:t>
    </dgm:pt>
    <dgm:pt modelId="{7D4C49D7-DA93-409E-8774-D70C2B7BAA62}" type="sibTrans" cxnId="{24489F4C-D64F-44D6-90A1-BD70A78AB433}">
      <dgm:prSet/>
      <dgm:spPr/>
      <dgm:t>
        <a:bodyPr/>
        <a:lstStyle/>
        <a:p>
          <a:endParaRPr lang="en-US"/>
        </a:p>
      </dgm:t>
    </dgm:pt>
    <dgm:pt modelId="{E5DC738B-5BD4-4531-8AC3-C151786EA4DD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Intelligent Systems	1 </a:t>
          </a:r>
          <a:r>
            <a:rPr lang="en-US" dirty="0" err="1" smtClean="0"/>
            <a:t>kelas</a:t>
          </a:r>
          <a:r>
            <a:rPr lang="en-US" dirty="0" smtClean="0"/>
            <a:t> (@60)</a:t>
          </a:r>
          <a:endParaRPr lang="en-US" dirty="0"/>
        </a:p>
      </dgm:t>
    </dgm:pt>
    <dgm:pt modelId="{E108A0A6-C95C-4FC4-9A10-32EFF59CD24C}" type="parTrans" cxnId="{5BBBB0ED-F12B-4403-86DB-CCF3B75AA15C}">
      <dgm:prSet/>
      <dgm:spPr/>
      <dgm:t>
        <a:bodyPr/>
        <a:lstStyle/>
        <a:p>
          <a:endParaRPr lang="en-US"/>
        </a:p>
      </dgm:t>
    </dgm:pt>
    <dgm:pt modelId="{7DC66F00-18B7-4642-9E68-B7A191FF2D27}" type="sibTrans" cxnId="{5BBBB0ED-F12B-4403-86DB-CCF3B75AA15C}">
      <dgm:prSet/>
      <dgm:spPr/>
      <dgm:t>
        <a:bodyPr/>
        <a:lstStyle/>
        <a:p>
          <a:endParaRPr lang="en-US"/>
        </a:p>
      </dgm:t>
    </dgm:pt>
    <dgm:pt modelId="{94AB152F-C37B-4E57-941E-ACBF8201AFC5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Interactive Multimedia	4 </a:t>
          </a:r>
          <a:r>
            <a:rPr lang="en-US" dirty="0" err="1" smtClean="0"/>
            <a:t>kelas</a:t>
          </a:r>
          <a:r>
            <a:rPr lang="en-US" dirty="0" smtClean="0"/>
            <a:t> (@60)</a:t>
          </a:r>
          <a:endParaRPr lang="en-US" dirty="0"/>
        </a:p>
      </dgm:t>
    </dgm:pt>
    <dgm:pt modelId="{958F6D75-AB70-4FF7-A416-EDD2ADE72BB9}" type="parTrans" cxnId="{C228FE73-91FD-4895-B821-9326F56A8133}">
      <dgm:prSet/>
      <dgm:spPr/>
      <dgm:t>
        <a:bodyPr/>
        <a:lstStyle/>
        <a:p>
          <a:endParaRPr lang="en-US"/>
        </a:p>
      </dgm:t>
    </dgm:pt>
    <dgm:pt modelId="{7F251B50-6B9B-4E40-B76F-CA78198E67BF}" type="sibTrans" cxnId="{C228FE73-91FD-4895-B821-9326F56A8133}">
      <dgm:prSet/>
      <dgm:spPr/>
      <dgm:t>
        <a:bodyPr/>
        <a:lstStyle/>
        <a:p>
          <a:endParaRPr lang="en-US"/>
        </a:p>
      </dgm:t>
    </dgm:pt>
    <dgm:pt modelId="{C9944A15-AB16-43E9-AB5E-F46467B63554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Applied Networking 	2 </a:t>
          </a:r>
          <a:r>
            <a:rPr lang="en-US" dirty="0" err="1" smtClean="0"/>
            <a:t>kelas</a:t>
          </a:r>
          <a:r>
            <a:rPr lang="en-US" dirty="0" smtClean="0"/>
            <a:t> (@24)</a:t>
          </a:r>
          <a:endParaRPr lang="en-US" dirty="0"/>
        </a:p>
      </dgm:t>
    </dgm:pt>
    <dgm:pt modelId="{09C6C5CF-5E3C-4C46-A895-5CE90A9A5032}" type="parTrans" cxnId="{03FBCA6B-3671-4635-AD6C-BCA0618604AD}">
      <dgm:prSet/>
      <dgm:spPr/>
      <dgm:t>
        <a:bodyPr/>
        <a:lstStyle/>
        <a:p>
          <a:endParaRPr lang="en-US"/>
        </a:p>
      </dgm:t>
    </dgm:pt>
    <dgm:pt modelId="{6E71BBB3-5AC7-48B4-8014-9DF1635AE8D3}" type="sibTrans" cxnId="{03FBCA6B-3671-4635-AD6C-BCA0618604AD}">
      <dgm:prSet/>
      <dgm:spPr/>
      <dgm:t>
        <a:bodyPr/>
        <a:lstStyle/>
        <a:p>
          <a:endParaRPr lang="en-US"/>
        </a:p>
      </dgm:t>
    </dgm:pt>
    <dgm:pt modelId="{5EA4FFC3-D4C1-4C64-BB08-AE0649D79732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Applied Database		2 </a:t>
          </a:r>
          <a:r>
            <a:rPr lang="en-US" dirty="0" err="1" smtClean="0"/>
            <a:t>kelas</a:t>
          </a:r>
          <a:r>
            <a:rPr lang="en-US" dirty="0" smtClean="0"/>
            <a:t> (@30)</a:t>
          </a:r>
          <a:endParaRPr lang="en-US" dirty="0"/>
        </a:p>
      </dgm:t>
    </dgm:pt>
    <dgm:pt modelId="{265EFE46-16EF-4AF3-B645-8C8C89B05AF0}" type="parTrans" cxnId="{D5CE1B37-5B95-4EDA-96BB-38C06E4848D5}">
      <dgm:prSet/>
      <dgm:spPr/>
      <dgm:t>
        <a:bodyPr/>
        <a:lstStyle/>
        <a:p>
          <a:endParaRPr lang="en-US"/>
        </a:p>
      </dgm:t>
    </dgm:pt>
    <dgm:pt modelId="{2C036E67-2FB1-43B2-BD28-06A3F0C159BD}" type="sibTrans" cxnId="{D5CE1B37-5B95-4EDA-96BB-38C06E4848D5}">
      <dgm:prSet/>
      <dgm:spPr/>
      <dgm:t>
        <a:bodyPr/>
        <a:lstStyle/>
        <a:p>
          <a:endParaRPr lang="en-US"/>
        </a:p>
      </dgm:t>
    </dgm:pt>
    <dgm:pt modelId="{90A2E4CC-F86D-49B7-A351-D3ACD0E02844}">
      <dgm:prSet/>
      <dgm:spPr/>
      <dgm:t>
        <a:bodyPr/>
        <a:lstStyle/>
        <a:p>
          <a:pPr algn="just" rtl="0"/>
          <a:r>
            <a:rPr lang="en-US" dirty="0" err="1" smtClean="0"/>
            <a:t>Untuk</a:t>
          </a:r>
          <a:r>
            <a:rPr lang="en-US" dirty="0" smtClean="0"/>
            <a:t> Smart Class </a:t>
          </a:r>
          <a:r>
            <a:rPr lang="en-US" dirty="0" err="1" smtClean="0"/>
            <a:t>semua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dibuka</a:t>
          </a:r>
          <a:r>
            <a:rPr lang="en-US" dirty="0" smtClean="0"/>
            <a:t> </a:t>
          </a:r>
          <a:r>
            <a:rPr lang="en-US" dirty="0" err="1" smtClean="0"/>
            <a:t>kelas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i="1" u="sng" dirty="0" err="1" smtClean="0"/>
            <a:t>kapasitas</a:t>
          </a:r>
          <a:r>
            <a:rPr lang="en-US" i="1" u="sng" dirty="0" smtClean="0"/>
            <a:t> minimal 10 </a:t>
          </a:r>
          <a:r>
            <a:rPr lang="en-US" i="1" u="sng" dirty="0" err="1" smtClean="0"/>
            <a:t>mahasiswa</a:t>
          </a:r>
          <a:r>
            <a:rPr lang="en-US" dirty="0" smtClean="0"/>
            <a:t>.</a:t>
          </a:r>
          <a:endParaRPr lang="en-US" dirty="0"/>
        </a:p>
      </dgm:t>
    </dgm:pt>
    <dgm:pt modelId="{D4D1D72B-7800-46D5-943C-76532DD7B5D7}" type="parTrans" cxnId="{5A061539-2A39-438C-9F7F-1D59B7B1D743}">
      <dgm:prSet/>
      <dgm:spPr/>
      <dgm:t>
        <a:bodyPr/>
        <a:lstStyle/>
        <a:p>
          <a:endParaRPr lang="en-US"/>
        </a:p>
      </dgm:t>
    </dgm:pt>
    <dgm:pt modelId="{D84C94D9-1174-4C1E-830E-3C53AE0FC0AD}" type="sibTrans" cxnId="{5A061539-2A39-438C-9F7F-1D59B7B1D743}">
      <dgm:prSet/>
      <dgm:spPr/>
      <dgm:t>
        <a:bodyPr/>
        <a:lstStyle/>
        <a:p>
          <a:endParaRPr lang="en-US"/>
        </a:p>
      </dgm:t>
    </dgm:pt>
    <dgm:pt modelId="{C558B75E-B5A2-45AA-BBD5-E70A4A032956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Smart Class</a:t>
          </a:r>
          <a:endParaRPr lang="en-US" dirty="0"/>
        </a:p>
      </dgm:t>
    </dgm:pt>
    <dgm:pt modelId="{28C2B1C4-9B4E-471D-A040-094E93B1545A}" type="parTrans" cxnId="{6CE1BBCA-F2CB-479E-8243-CECAF51CE7D4}">
      <dgm:prSet/>
      <dgm:spPr/>
      <dgm:t>
        <a:bodyPr/>
        <a:lstStyle/>
        <a:p>
          <a:endParaRPr lang="en-US"/>
        </a:p>
      </dgm:t>
    </dgm:pt>
    <dgm:pt modelId="{5D989E82-EF6A-4B59-AF0E-E1EDA1B4568A}" type="sibTrans" cxnId="{6CE1BBCA-F2CB-479E-8243-CECAF51CE7D4}">
      <dgm:prSet/>
      <dgm:spPr/>
      <dgm:t>
        <a:bodyPr/>
        <a:lstStyle/>
        <a:p>
          <a:endParaRPr lang="en-US"/>
        </a:p>
      </dgm:t>
    </dgm:pt>
    <dgm:pt modelId="{8D688604-863B-4F71-AC17-6CFD540EC333}">
      <dgm:prSet/>
      <dgm:spPr/>
      <dgm:t>
        <a:bodyPr/>
        <a:lstStyle/>
        <a:p>
          <a:pPr rtl="0"/>
          <a:r>
            <a:rPr lang="en-US" dirty="0" err="1" smtClean="0"/>
            <a:t>Peminatan</a:t>
          </a:r>
          <a:r>
            <a:rPr lang="en-US" dirty="0" smtClean="0"/>
            <a:t> Networking		3 </a:t>
          </a:r>
          <a:r>
            <a:rPr lang="en-US" dirty="0" err="1" smtClean="0"/>
            <a:t>kelas</a:t>
          </a:r>
          <a:r>
            <a:rPr lang="en-US" dirty="0" smtClean="0"/>
            <a:t> (@60)</a:t>
          </a:r>
          <a:endParaRPr lang="en-US" dirty="0"/>
        </a:p>
      </dgm:t>
    </dgm:pt>
    <dgm:pt modelId="{FBA3333D-1A8D-4706-A0C3-9FD73BD562D6}" type="parTrans" cxnId="{032AD962-633C-4D94-B38F-46BC014F6B8F}">
      <dgm:prSet/>
      <dgm:spPr/>
      <dgm:t>
        <a:bodyPr/>
        <a:lstStyle/>
        <a:p>
          <a:endParaRPr lang="en-US"/>
        </a:p>
      </dgm:t>
    </dgm:pt>
    <dgm:pt modelId="{5F981960-DD27-4C17-9DA1-618033974B4D}" type="sibTrans" cxnId="{032AD962-633C-4D94-B38F-46BC014F6B8F}">
      <dgm:prSet/>
      <dgm:spPr/>
      <dgm:t>
        <a:bodyPr/>
        <a:lstStyle/>
        <a:p>
          <a:endParaRPr lang="en-US"/>
        </a:p>
      </dgm:t>
    </dgm:pt>
    <dgm:pt modelId="{EB2D5A96-280C-46F0-8F59-73293CA22624}">
      <dgm:prSet/>
      <dgm:spPr/>
      <dgm:t>
        <a:bodyPr/>
        <a:lstStyle/>
        <a:p>
          <a:pPr rtl="0"/>
          <a:r>
            <a:rPr lang="en-US" b="0" i="1" u="sng" dirty="0" err="1" smtClean="0"/>
            <a:t>Kapasitas</a:t>
          </a:r>
          <a:r>
            <a:rPr lang="en-US" b="0" i="1" u="sng" dirty="0" smtClean="0"/>
            <a:t> </a:t>
          </a:r>
          <a:r>
            <a:rPr lang="en-US" b="0" i="1" u="sng" dirty="0" err="1" smtClean="0"/>
            <a:t>kelas</a:t>
          </a:r>
          <a:r>
            <a:rPr lang="en-US" b="0" i="1" u="sng" dirty="0" smtClean="0"/>
            <a:t> minimum 30 </a:t>
          </a:r>
          <a:r>
            <a:rPr lang="en-US" b="0" i="1" u="sng" dirty="0" err="1" smtClean="0"/>
            <a:t>mhs</a:t>
          </a:r>
          <a:r>
            <a:rPr lang="en-US" b="0" i="1" u="sng" dirty="0" smtClean="0"/>
            <a:t>, </a:t>
          </a:r>
          <a:r>
            <a:rPr lang="en-US" b="0" i="1" u="sng" dirty="0" err="1" smtClean="0"/>
            <a:t>kecuali</a:t>
          </a:r>
          <a:r>
            <a:rPr lang="en-US" b="0" i="1" u="sng" dirty="0" smtClean="0"/>
            <a:t> </a:t>
          </a:r>
          <a:r>
            <a:rPr lang="en-US" b="0" i="1" u="sng" dirty="0" err="1" smtClean="0"/>
            <a:t>untuk</a:t>
          </a:r>
          <a:r>
            <a:rPr lang="en-US" b="0" i="1" u="sng" dirty="0" smtClean="0"/>
            <a:t> App NT</a:t>
          </a:r>
          <a:endParaRPr lang="en-US" b="0" i="1" u="sng" dirty="0"/>
        </a:p>
      </dgm:t>
    </dgm:pt>
    <dgm:pt modelId="{DA960F03-78C3-435B-A023-AD2178471125}" type="parTrans" cxnId="{6008C329-0E9D-4C95-9274-58EA0A8607BE}">
      <dgm:prSet/>
      <dgm:spPr/>
      <dgm:t>
        <a:bodyPr/>
        <a:lstStyle/>
        <a:p>
          <a:endParaRPr lang="en-US"/>
        </a:p>
      </dgm:t>
    </dgm:pt>
    <dgm:pt modelId="{468A924B-DE00-42C2-8E61-251C1CE3321B}" type="sibTrans" cxnId="{6008C329-0E9D-4C95-9274-58EA0A8607BE}">
      <dgm:prSet/>
      <dgm:spPr/>
      <dgm:t>
        <a:bodyPr/>
        <a:lstStyle/>
        <a:p>
          <a:endParaRPr lang="en-US"/>
        </a:p>
      </dgm:t>
    </dgm:pt>
    <dgm:pt modelId="{93627684-1797-437C-964F-1A99A0515433}">
      <dgm:prSet/>
      <dgm:spPr/>
      <dgm:t>
        <a:bodyPr/>
        <a:lstStyle/>
        <a:p>
          <a:pPr algn="just" rtl="0"/>
          <a:r>
            <a:rPr lang="en-US" dirty="0" err="1" smtClean="0"/>
            <a:t>Jika</a:t>
          </a:r>
          <a:r>
            <a:rPr lang="en-US" dirty="0" smtClean="0"/>
            <a:t> </a:t>
          </a:r>
          <a:r>
            <a:rPr lang="en-US" dirty="0" err="1" smtClean="0"/>
            <a:t>kelas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dibawah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minimum </a:t>
          </a:r>
          <a:r>
            <a:rPr lang="en-US" dirty="0" err="1" smtClean="0"/>
            <a:t>maka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mhs</a:t>
          </a:r>
          <a:r>
            <a:rPr lang="en-US" dirty="0" smtClean="0"/>
            <a:t>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ditentukan</a:t>
          </a:r>
          <a:r>
            <a:rPr lang="en-US" dirty="0" smtClean="0"/>
            <a:t> </a:t>
          </a:r>
          <a:r>
            <a:rPr lang="en-US" dirty="0" err="1" smtClean="0"/>
            <a:t>oleh</a:t>
          </a:r>
          <a:r>
            <a:rPr lang="en-US" dirty="0" smtClean="0"/>
            <a:t> </a:t>
          </a:r>
          <a:r>
            <a:rPr lang="en-US" dirty="0" err="1" smtClean="0"/>
            <a:t>jurusan</a:t>
          </a:r>
          <a:endParaRPr lang="en-US" dirty="0"/>
        </a:p>
      </dgm:t>
    </dgm:pt>
    <dgm:pt modelId="{9C30EC53-7EE1-4F98-9451-24D11854057A}" type="parTrans" cxnId="{41F83FDA-FBCC-48FD-9CEC-F7D6035326F5}">
      <dgm:prSet/>
      <dgm:spPr/>
    </dgm:pt>
    <dgm:pt modelId="{5B472704-18B9-461B-8CEB-709CFE89FCC4}" type="sibTrans" cxnId="{41F83FDA-FBCC-48FD-9CEC-F7D6035326F5}">
      <dgm:prSet/>
      <dgm:spPr/>
    </dgm:pt>
    <dgm:pt modelId="{398F6122-7F60-4893-93EC-FB76466989D1}">
      <dgm:prSet/>
      <dgm:spPr/>
      <dgm:t>
        <a:bodyPr/>
        <a:lstStyle/>
        <a:p>
          <a:pPr algn="just" rtl="0"/>
          <a:r>
            <a:rPr lang="en-US" dirty="0" err="1" smtClean="0"/>
            <a:t>Kapasitas</a:t>
          </a:r>
          <a:r>
            <a:rPr lang="en-US" dirty="0" smtClean="0"/>
            <a:t> </a:t>
          </a:r>
          <a:r>
            <a:rPr lang="en-US" dirty="0" err="1" smtClean="0"/>
            <a:t>dibawah</a:t>
          </a:r>
          <a:r>
            <a:rPr lang="en-US" dirty="0" smtClean="0"/>
            <a:t> minimum</a:t>
          </a:r>
          <a:endParaRPr lang="en-US" dirty="0"/>
        </a:p>
      </dgm:t>
    </dgm:pt>
    <dgm:pt modelId="{DAF97D5B-5E0A-4AAB-BB30-7D1B595C775C}" type="parTrans" cxnId="{1F3B7E66-C205-4B6D-AEF8-65E5AA1E9FA7}">
      <dgm:prSet/>
      <dgm:spPr/>
    </dgm:pt>
    <dgm:pt modelId="{AC4966EF-9173-4C6C-ABCE-B706CB1D7AE6}" type="sibTrans" cxnId="{1F3B7E66-C205-4B6D-AEF8-65E5AA1E9FA7}">
      <dgm:prSet/>
      <dgm:spPr/>
    </dgm:pt>
    <dgm:pt modelId="{50D9A450-A89F-4029-B8B5-8202155E2B5D}" type="pres">
      <dgm:prSet presAssocID="{E3AC5F5A-9E58-4D01-A1D8-524329F40B0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676226-4A24-4EE6-80ED-A09DAD17D97C}" type="pres">
      <dgm:prSet presAssocID="{DFBEC47A-0D0C-4899-AAD8-60D68E3BA48A}" presName="parentLin" presStyleCnt="0"/>
      <dgm:spPr/>
    </dgm:pt>
    <dgm:pt modelId="{D7F1E992-ED80-4404-BB95-097A111C40F2}" type="pres">
      <dgm:prSet presAssocID="{DFBEC47A-0D0C-4899-AAD8-60D68E3BA48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01F6006-BEE1-4C21-9D01-7ADDF75A9064}" type="pres">
      <dgm:prSet presAssocID="{DFBEC47A-0D0C-4899-AAD8-60D68E3BA48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F0A27-8487-4C6C-AAD9-A3581D9F82DF}" type="pres">
      <dgm:prSet presAssocID="{DFBEC47A-0D0C-4899-AAD8-60D68E3BA48A}" presName="negativeSpace" presStyleCnt="0"/>
      <dgm:spPr/>
    </dgm:pt>
    <dgm:pt modelId="{D1909F8B-F87B-4D18-A9AA-26757234C619}" type="pres">
      <dgm:prSet presAssocID="{DFBEC47A-0D0C-4899-AAD8-60D68E3BA48A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8905B8-FC09-4343-8325-83524B92A572}" type="pres">
      <dgm:prSet presAssocID="{5A0E4FCB-944B-4376-8AB4-2DE491E30F38}" presName="spaceBetweenRectangles" presStyleCnt="0"/>
      <dgm:spPr/>
    </dgm:pt>
    <dgm:pt modelId="{0510D7A7-A072-4723-895F-A39B2A9A9ABF}" type="pres">
      <dgm:prSet presAssocID="{C558B75E-B5A2-45AA-BBD5-E70A4A032956}" presName="parentLin" presStyleCnt="0"/>
      <dgm:spPr/>
    </dgm:pt>
    <dgm:pt modelId="{BBD61564-6B72-4036-A656-AD571CFE181C}" type="pres">
      <dgm:prSet presAssocID="{C558B75E-B5A2-45AA-BBD5-E70A4A03295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3DD95B76-D42E-4575-952D-74289F1A5D9C}" type="pres">
      <dgm:prSet presAssocID="{C558B75E-B5A2-45AA-BBD5-E70A4A0329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6465B-00A8-4959-847E-8EC016621409}" type="pres">
      <dgm:prSet presAssocID="{C558B75E-B5A2-45AA-BBD5-E70A4A032956}" presName="negativeSpace" presStyleCnt="0"/>
      <dgm:spPr/>
    </dgm:pt>
    <dgm:pt modelId="{1F75A879-5F3E-4CD1-9865-BD757F80697D}" type="pres">
      <dgm:prSet presAssocID="{C558B75E-B5A2-45AA-BBD5-E70A4A03295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811D2E-8FEC-4B90-B690-42BD1AACB55F}" type="pres">
      <dgm:prSet presAssocID="{5D989E82-EF6A-4B59-AF0E-E1EDA1B4568A}" presName="spaceBetweenRectangles" presStyleCnt="0"/>
      <dgm:spPr/>
    </dgm:pt>
    <dgm:pt modelId="{2A2AB2EF-3610-4AB7-99CD-5D3720EC4590}" type="pres">
      <dgm:prSet presAssocID="{398F6122-7F60-4893-93EC-FB76466989D1}" presName="parentLin" presStyleCnt="0"/>
      <dgm:spPr/>
    </dgm:pt>
    <dgm:pt modelId="{4EB1C0C8-AC65-4FBF-9EAD-A0ED46E3CE6D}" type="pres">
      <dgm:prSet presAssocID="{398F6122-7F60-4893-93EC-FB76466989D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A07FAB7D-7873-4B0E-92E8-186D211041C1}" type="pres">
      <dgm:prSet presAssocID="{398F6122-7F60-4893-93EC-FB76466989D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831436-079B-4BCC-ABCF-29886F75F4B6}" type="pres">
      <dgm:prSet presAssocID="{398F6122-7F60-4893-93EC-FB76466989D1}" presName="negativeSpace" presStyleCnt="0"/>
      <dgm:spPr/>
    </dgm:pt>
    <dgm:pt modelId="{C16DA75A-18B9-4DEB-9C58-2ED2A79BE633}" type="pres">
      <dgm:prSet presAssocID="{398F6122-7F60-4893-93EC-FB76466989D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CE1B37-5B95-4EDA-96BB-38C06E4848D5}" srcId="{DFBEC47A-0D0C-4899-AAD8-60D68E3BA48A}" destId="{5EA4FFC3-D4C1-4C64-BB08-AE0649D79732}" srcOrd="7" destOrd="0" parTransId="{265EFE46-16EF-4AF3-B645-8C8C89B05AF0}" sibTransId="{2C036E67-2FB1-43B2-BD28-06A3F0C159BD}"/>
    <dgm:cxn modelId="{6D8AE9A7-225B-4BD7-BF3B-BAB256C97577}" type="presOf" srcId="{DFBEC47A-0D0C-4899-AAD8-60D68E3BA48A}" destId="{601F6006-BEE1-4C21-9D01-7ADDF75A9064}" srcOrd="1" destOrd="0" presId="urn:microsoft.com/office/officeart/2005/8/layout/list1"/>
    <dgm:cxn modelId="{CD9A37DD-1291-411B-A41D-FA6CBEC0F274}" type="presOf" srcId="{EB2D5A96-280C-46F0-8F59-73293CA22624}" destId="{D1909F8B-F87B-4D18-A9AA-26757234C619}" srcOrd="0" destOrd="0" presId="urn:microsoft.com/office/officeart/2005/8/layout/list1"/>
    <dgm:cxn modelId="{5A061539-2A39-438C-9F7F-1D59B7B1D743}" srcId="{C558B75E-B5A2-45AA-BBD5-E70A4A032956}" destId="{90A2E4CC-F86D-49B7-A351-D3ACD0E02844}" srcOrd="0" destOrd="0" parTransId="{D4D1D72B-7800-46D5-943C-76532DD7B5D7}" sibTransId="{D84C94D9-1174-4C1E-830E-3C53AE0FC0AD}"/>
    <dgm:cxn modelId="{3AEC8F12-CDE4-4181-921E-4D190C58CF86}" type="presOf" srcId="{398F6122-7F60-4893-93EC-FB76466989D1}" destId="{A07FAB7D-7873-4B0E-92E8-186D211041C1}" srcOrd="1" destOrd="0" presId="urn:microsoft.com/office/officeart/2005/8/layout/list1"/>
    <dgm:cxn modelId="{A75BF15B-3949-422A-9022-3B49E5330D5E}" srcId="{DFBEC47A-0D0C-4899-AAD8-60D68E3BA48A}" destId="{2CDDC47F-97E6-4A02-A348-ED1A9CFA1FB1}" srcOrd="1" destOrd="0" parTransId="{8170040F-76E2-4EDE-8999-02FF6EBF2F2B}" sibTransId="{1FE669BA-F641-4DDE-A507-30902E0D5994}"/>
    <dgm:cxn modelId="{2DAAE42C-6B7A-4228-A7C7-39578E273CD6}" type="presOf" srcId="{93627684-1797-437C-964F-1A99A0515433}" destId="{C16DA75A-18B9-4DEB-9C58-2ED2A79BE633}" srcOrd="0" destOrd="0" presId="urn:microsoft.com/office/officeart/2005/8/layout/list1"/>
    <dgm:cxn modelId="{DB2479C2-04BB-4CCB-B6B1-08C8DDB792E4}" type="presOf" srcId="{8D688604-863B-4F71-AC17-6CFD540EC333}" destId="{D1909F8B-F87B-4D18-A9AA-26757234C619}" srcOrd="0" destOrd="4" presId="urn:microsoft.com/office/officeart/2005/8/layout/list1"/>
    <dgm:cxn modelId="{D781DA86-85DF-46EE-B943-DA63B52728FD}" type="presOf" srcId="{C9944A15-AB16-43E9-AB5E-F46467B63554}" destId="{D1909F8B-F87B-4D18-A9AA-26757234C619}" srcOrd="0" destOrd="6" presId="urn:microsoft.com/office/officeart/2005/8/layout/list1"/>
    <dgm:cxn modelId="{6CE1BBCA-F2CB-479E-8243-CECAF51CE7D4}" srcId="{E3AC5F5A-9E58-4D01-A1D8-524329F40B01}" destId="{C558B75E-B5A2-45AA-BBD5-E70A4A032956}" srcOrd="1" destOrd="0" parTransId="{28C2B1C4-9B4E-471D-A040-094E93B1545A}" sibTransId="{5D989E82-EF6A-4B59-AF0E-E1EDA1B4568A}"/>
    <dgm:cxn modelId="{252890C6-4A33-41A0-80D9-EB17F02A28E1}" type="presOf" srcId="{94AB152F-C37B-4E57-941E-ACBF8201AFC5}" destId="{D1909F8B-F87B-4D18-A9AA-26757234C619}" srcOrd="0" destOrd="5" presId="urn:microsoft.com/office/officeart/2005/8/layout/list1"/>
    <dgm:cxn modelId="{C228FE73-91FD-4895-B821-9326F56A8133}" srcId="{DFBEC47A-0D0C-4899-AAD8-60D68E3BA48A}" destId="{94AB152F-C37B-4E57-941E-ACBF8201AFC5}" srcOrd="5" destOrd="0" parTransId="{958F6D75-AB70-4FF7-A416-EDD2ADE72BB9}" sibTransId="{7F251B50-6B9B-4E40-B76F-CA78198E67BF}"/>
    <dgm:cxn modelId="{5BBBB0ED-F12B-4403-86DB-CCF3B75AA15C}" srcId="{DFBEC47A-0D0C-4899-AAD8-60D68E3BA48A}" destId="{E5DC738B-5BD4-4531-8AC3-C151786EA4DD}" srcOrd="3" destOrd="0" parTransId="{E108A0A6-C95C-4FC4-9A10-32EFF59CD24C}" sibTransId="{7DC66F00-18B7-4642-9E68-B7A191FF2D27}"/>
    <dgm:cxn modelId="{10E053FA-60F1-4C38-B4B6-60A9C58F188F}" type="presOf" srcId="{E5DC738B-5BD4-4531-8AC3-C151786EA4DD}" destId="{D1909F8B-F87B-4D18-A9AA-26757234C619}" srcOrd="0" destOrd="3" presId="urn:microsoft.com/office/officeart/2005/8/layout/list1"/>
    <dgm:cxn modelId="{C51E59F4-0F66-40B8-868C-F51C9A8F57B0}" type="presOf" srcId="{FA4E9B94-F327-4D7E-AB76-47E7B850425E}" destId="{D1909F8B-F87B-4D18-A9AA-26757234C619}" srcOrd="0" destOrd="2" presId="urn:microsoft.com/office/officeart/2005/8/layout/list1"/>
    <dgm:cxn modelId="{72710E41-4B57-42A1-A91D-E62EE0714D3E}" type="presOf" srcId="{2CDDC47F-97E6-4A02-A348-ED1A9CFA1FB1}" destId="{D1909F8B-F87B-4D18-A9AA-26757234C619}" srcOrd="0" destOrd="1" presId="urn:microsoft.com/office/officeart/2005/8/layout/list1"/>
    <dgm:cxn modelId="{C41731DF-6350-4623-9B55-121F184FF9F2}" type="presOf" srcId="{90A2E4CC-F86D-49B7-A351-D3ACD0E02844}" destId="{1F75A879-5F3E-4CD1-9865-BD757F80697D}" srcOrd="0" destOrd="0" presId="urn:microsoft.com/office/officeart/2005/8/layout/list1"/>
    <dgm:cxn modelId="{24489F4C-D64F-44D6-90A1-BD70A78AB433}" srcId="{DFBEC47A-0D0C-4899-AAD8-60D68E3BA48A}" destId="{FA4E9B94-F327-4D7E-AB76-47E7B850425E}" srcOrd="2" destOrd="0" parTransId="{F7E5F1FD-E5B3-444F-9A7A-FE8D9A53D6F8}" sibTransId="{7D4C49D7-DA93-409E-8774-D70C2B7BAA62}"/>
    <dgm:cxn modelId="{6CED0A55-55B7-48AF-9264-EDD798CFE180}" type="presOf" srcId="{E3AC5F5A-9E58-4D01-A1D8-524329F40B01}" destId="{50D9A450-A89F-4029-B8B5-8202155E2B5D}" srcOrd="0" destOrd="0" presId="urn:microsoft.com/office/officeart/2005/8/layout/list1"/>
    <dgm:cxn modelId="{CA4E2220-4F94-4371-A901-E1EE9830250B}" type="presOf" srcId="{5EA4FFC3-D4C1-4C64-BB08-AE0649D79732}" destId="{D1909F8B-F87B-4D18-A9AA-26757234C619}" srcOrd="0" destOrd="7" presId="urn:microsoft.com/office/officeart/2005/8/layout/list1"/>
    <dgm:cxn modelId="{FE61008F-EFE2-4744-957F-4E6A7B892A3A}" type="presOf" srcId="{DFBEC47A-0D0C-4899-AAD8-60D68E3BA48A}" destId="{D7F1E992-ED80-4404-BB95-097A111C40F2}" srcOrd="0" destOrd="0" presId="urn:microsoft.com/office/officeart/2005/8/layout/list1"/>
    <dgm:cxn modelId="{032AD962-633C-4D94-B38F-46BC014F6B8F}" srcId="{DFBEC47A-0D0C-4899-AAD8-60D68E3BA48A}" destId="{8D688604-863B-4F71-AC17-6CFD540EC333}" srcOrd="4" destOrd="0" parTransId="{FBA3333D-1A8D-4706-A0C3-9FD73BD562D6}" sibTransId="{5F981960-DD27-4C17-9DA1-618033974B4D}"/>
    <dgm:cxn modelId="{03FBCA6B-3671-4635-AD6C-BCA0618604AD}" srcId="{DFBEC47A-0D0C-4899-AAD8-60D68E3BA48A}" destId="{C9944A15-AB16-43E9-AB5E-F46467B63554}" srcOrd="6" destOrd="0" parTransId="{09C6C5CF-5E3C-4C46-A895-5CE90A9A5032}" sibTransId="{6E71BBB3-5AC7-48B4-8014-9DF1635AE8D3}"/>
    <dgm:cxn modelId="{80A9FC65-93ED-4436-A5F2-FF84DD13E55A}" srcId="{E3AC5F5A-9E58-4D01-A1D8-524329F40B01}" destId="{DFBEC47A-0D0C-4899-AAD8-60D68E3BA48A}" srcOrd="0" destOrd="0" parTransId="{FAFC911D-4C1F-4B2B-87EF-35FB8EAD6827}" sibTransId="{5A0E4FCB-944B-4376-8AB4-2DE491E30F38}"/>
    <dgm:cxn modelId="{1F3B7E66-C205-4B6D-AEF8-65E5AA1E9FA7}" srcId="{E3AC5F5A-9E58-4D01-A1D8-524329F40B01}" destId="{398F6122-7F60-4893-93EC-FB76466989D1}" srcOrd="2" destOrd="0" parTransId="{DAF97D5B-5E0A-4AAB-BB30-7D1B595C775C}" sibTransId="{AC4966EF-9173-4C6C-ABCE-B706CB1D7AE6}"/>
    <dgm:cxn modelId="{F5DB711E-33DF-4361-905F-D0D9144A235A}" type="presOf" srcId="{C558B75E-B5A2-45AA-BBD5-E70A4A032956}" destId="{3DD95B76-D42E-4575-952D-74289F1A5D9C}" srcOrd="1" destOrd="0" presId="urn:microsoft.com/office/officeart/2005/8/layout/list1"/>
    <dgm:cxn modelId="{50CE3237-16F0-4114-BEFD-C65EB4A921C4}" type="presOf" srcId="{398F6122-7F60-4893-93EC-FB76466989D1}" destId="{4EB1C0C8-AC65-4FBF-9EAD-A0ED46E3CE6D}" srcOrd="0" destOrd="0" presId="urn:microsoft.com/office/officeart/2005/8/layout/list1"/>
    <dgm:cxn modelId="{41F83FDA-FBCC-48FD-9CEC-F7D6035326F5}" srcId="{398F6122-7F60-4893-93EC-FB76466989D1}" destId="{93627684-1797-437C-964F-1A99A0515433}" srcOrd="0" destOrd="0" parTransId="{9C30EC53-7EE1-4F98-9451-24D11854057A}" sibTransId="{5B472704-18B9-461B-8CEB-709CFE89FCC4}"/>
    <dgm:cxn modelId="{31E28B98-4CF0-42D2-958E-2D45B10371DB}" type="presOf" srcId="{C558B75E-B5A2-45AA-BBD5-E70A4A032956}" destId="{BBD61564-6B72-4036-A656-AD571CFE181C}" srcOrd="0" destOrd="0" presId="urn:microsoft.com/office/officeart/2005/8/layout/list1"/>
    <dgm:cxn modelId="{6008C329-0E9D-4C95-9274-58EA0A8607BE}" srcId="{DFBEC47A-0D0C-4899-AAD8-60D68E3BA48A}" destId="{EB2D5A96-280C-46F0-8F59-73293CA22624}" srcOrd="0" destOrd="0" parTransId="{DA960F03-78C3-435B-A023-AD2178471125}" sibTransId="{468A924B-DE00-42C2-8E61-251C1CE3321B}"/>
    <dgm:cxn modelId="{51E08176-9E9E-46CD-8588-7A2FF1CD77E9}" type="presParOf" srcId="{50D9A450-A89F-4029-B8B5-8202155E2B5D}" destId="{F0676226-4A24-4EE6-80ED-A09DAD17D97C}" srcOrd="0" destOrd="0" presId="urn:microsoft.com/office/officeart/2005/8/layout/list1"/>
    <dgm:cxn modelId="{F87540BD-5138-4513-8031-B34DBEB7A581}" type="presParOf" srcId="{F0676226-4A24-4EE6-80ED-A09DAD17D97C}" destId="{D7F1E992-ED80-4404-BB95-097A111C40F2}" srcOrd="0" destOrd="0" presId="urn:microsoft.com/office/officeart/2005/8/layout/list1"/>
    <dgm:cxn modelId="{33D80738-E928-4005-BC48-D25E683CD53C}" type="presParOf" srcId="{F0676226-4A24-4EE6-80ED-A09DAD17D97C}" destId="{601F6006-BEE1-4C21-9D01-7ADDF75A9064}" srcOrd="1" destOrd="0" presId="urn:microsoft.com/office/officeart/2005/8/layout/list1"/>
    <dgm:cxn modelId="{687613E8-8559-499E-AB08-44C81142B115}" type="presParOf" srcId="{50D9A450-A89F-4029-B8B5-8202155E2B5D}" destId="{CC1F0A27-8487-4C6C-AAD9-A3581D9F82DF}" srcOrd="1" destOrd="0" presId="urn:microsoft.com/office/officeart/2005/8/layout/list1"/>
    <dgm:cxn modelId="{5DB3F993-95B0-48D7-8D1D-5619E05833F4}" type="presParOf" srcId="{50D9A450-A89F-4029-B8B5-8202155E2B5D}" destId="{D1909F8B-F87B-4D18-A9AA-26757234C619}" srcOrd="2" destOrd="0" presId="urn:microsoft.com/office/officeart/2005/8/layout/list1"/>
    <dgm:cxn modelId="{B784E219-E3E6-470A-BA12-6BB8FA26FFD7}" type="presParOf" srcId="{50D9A450-A89F-4029-B8B5-8202155E2B5D}" destId="{B98905B8-FC09-4343-8325-83524B92A572}" srcOrd="3" destOrd="0" presId="urn:microsoft.com/office/officeart/2005/8/layout/list1"/>
    <dgm:cxn modelId="{995C260B-CE5B-41A9-A4EC-26B7AD72AE62}" type="presParOf" srcId="{50D9A450-A89F-4029-B8B5-8202155E2B5D}" destId="{0510D7A7-A072-4723-895F-A39B2A9A9ABF}" srcOrd="4" destOrd="0" presId="urn:microsoft.com/office/officeart/2005/8/layout/list1"/>
    <dgm:cxn modelId="{B9E2A48B-C4AE-4505-8346-0FA6B057D95B}" type="presParOf" srcId="{0510D7A7-A072-4723-895F-A39B2A9A9ABF}" destId="{BBD61564-6B72-4036-A656-AD571CFE181C}" srcOrd="0" destOrd="0" presId="urn:microsoft.com/office/officeart/2005/8/layout/list1"/>
    <dgm:cxn modelId="{B27616B1-5847-43B4-81E7-466281233019}" type="presParOf" srcId="{0510D7A7-A072-4723-895F-A39B2A9A9ABF}" destId="{3DD95B76-D42E-4575-952D-74289F1A5D9C}" srcOrd="1" destOrd="0" presId="urn:microsoft.com/office/officeart/2005/8/layout/list1"/>
    <dgm:cxn modelId="{39B1E933-9693-423F-8408-008AF90EC9FF}" type="presParOf" srcId="{50D9A450-A89F-4029-B8B5-8202155E2B5D}" destId="{4D56465B-00A8-4959-847E-8EC016621409}" srcOrd="5" destOrd="0" presId="urn:microsoft.com/office/officeart/2005/8/layout/list1"/>
    <dgm:cxn modelId="{C41AE49F-5625-4CD7-BD1F-A5667EED69BE}" type="presParOf" srcId="{50D9A450-A89F-4029-B8B5-8202155E2B5D}" destId="{1F75A879-5F3E-4CD1-9865-BD757F80697D}" srcOrd="6" destOrd="0" presId="urn:microsoft.com/office/officeart/2005/8/layout/list1"/>
    <dgm:cxn modelId="{B18F5A29-A52C-407A-977C-CBA460F2AF70}" type="presParOf" srcId="{50D9A450-A89F-4029-B8B5-8202155E2B5D}" destId="{F6811D2E-8FEC-4B90-B690-42BD1AACB55F}" srcOrd="7" destOrd="0" presId="urn:microsoft.com/office/officeart/2005/8/layout/list1"/>
    <dgm:cxn modelId="{DC7A1534-FB06-48F0-8136-8A204C0AC657}" type="presParOf" srcId="{50D9A450-A89F-4029-B8B5-8202155E2B5D}" destId="{2A2AB2EF-3610-4AB7-99CD-5D3720EC4590}" srcOrd="8" destOrd="0" presId="urn:microsoft.com/office/officeart/2005/8/layout/list1"/>
    <dgm:cxn modelId="{53D16BE9-07B8-46F3-9315-0509E89927A8}" type="presParOf" srcId="{2A2AB2EF-3610-4AB7-99CD-5D3720EC4590}" destId="{4EB1C0C8-AC65-4FBF-9EAD-A0ED46E3CE6D}" srcOrd="0" destOrd="0" presId="urn:microsoft.com/office/officeart/2005/8/layout/list1"/>
    <dgm:cxn modelId="{10AC7927-BBB1-494F-928A-B2633CCDB072}" type="presParOf" srcId="{2A2AB2EF-3610-4AB7-99CD-5D3720EC4590}" destId="{A07FAB7D-7873-4B0E-92E8-186D211041C1}" srcOrd="1" destOrd="0" presId="urn:microsoft.com/office/officeart/2005/8/layout/list1"/>
    <dgm:cxn modelId="{B4DA6228-6E50-46A0-A854-E5E078ACFA1C}" type="presParOf" srcId="{50D9A450-A89F-4029-B8B5-8202155E2B5D}" destId="{49831436-079B-4BCC-ABCF-29886F75F4B6}" srcOrd="9" destOrd="0" presId="urn:microsoft.com/office/officeart/2005/8/layout/list1"/>
    <dgm:cxn modelId="{5080F7C2-8636-40F1-A41D-C7C5C5EB72A3}" type="presParOf" srcId="{50D9A450-A89F-4029-B8B5-8202155E2B5D}" destId="{C16DA75A-18B9-4DEB-9C58-2ED2A79BE63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B1B4FF3-B725-4350-B981-2E968A0F2811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2F2908C-0E64-46DE-8034-79F19D61D5A1}">
      <dgm:prSet/>
      <dgm:spPr/>
      <dgm:t>
        <a:bodyPr/>
        <a:lstStyle/>
        <a:p>
          <a:pPr algn="l" rtl="0"/>
          <a:r>
            <a:rPr lang="en-US" dirty="0" err="1" smtClean="0"/>
            <a:t>Mahasiswa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pertengahan</a:t>
          </a:r>
          <a:r>
            <a:rPr lang="en-US" dirty="0" smtClean="0"/>
            <a:t> semester 4 </a:t>
          </a:r>
          <a:r>
            <a:rPr lang="en-US" dirty="0" err="1" smtClean="0"/>
            <a:t>melakukan</a:t>
          </a:r>
          <a:r>
            <a:rPr lang="en-US" dirty="0" smtClean="0"/>
            <a:t> </a:t>
          </a:r>
          <a:r>
            <a:rPr lang="en-US" dirty="0" err="1" smtClean="0"/>
            <a:t>pendaftaran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, </a:t>
          </a:r>
          <a:r>
            <a:rPr lang="en-US" dirty="0" err="1" smtClean="0"/>
            <a:t>diperbolehkan</a:t>
          </a:r>
          <a:r>
            <a:rPr lang="en-US" dirty="0" smtClean="0"/>
            <a:t> </a:t>
          </a:r>
          <a:r>
            <a:rPr lang="en-US" dirty="0" err="1" smtClean="0"/>
            <a:t>mengisi</a:t>
          </a:r>
          <a:r>
            <a:rPr lang="en-US" dirty="0" smtClean="0"/>
            <a:t> 2 </a:t>
          </a:r>
          <a:r>
            <a:rPr lang="en-US" dirty="0" err="1" smtClean="0"/>
            <a:t>jenis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yang </a:t>
          </a:r>
          <a:r>
            <a:rPr lang="en-US" dirty="0" err="1" smtClean="0"/>
            <a:t>diinginkan</a:t>
          </a:r>
          <a:r>
            <a:rPr lang="en-US" dirty="0" smtClean="0"/>
            <a:t> </a:t>
          </a:r>
          <a:r>
            <a:rPr lang="en-US" dirty="0" err="1" smtClean="0"/>
            <a:t>urut</a:t>
          </a:r>
          <a:r>
            <a:rPr lang="en-US" dirty="0" smtClean="0"/>
            <a:t> </a:t>
          </a:r>
          <a:r>
            <a:rPr lang="en-US" dirty="0" err="1" smtClean="0"/>
            <a:t>berdasarkan</a:t>
          </a:r>
          <a:r>
            <a:rPr lang="en-US" dirty="0" smtClean="0"/>
            <a:t> </a:t>
          </a:r>
          <a:r>
            <a:rPr lang="en-US" dirty="0" err="1" smtClean="0"/>
            <a:t>prioritas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yang </a:t>
          </a:r>
          <a:r>
            <a:rPr lang="en-US" dirty="0" err="1" smtClean="0"/>
            <a:t>diinginkan</a:t>
          </a:r>
          <a:r>
            <a:rPr lang="en-US" dirty="0" smtClean="0"/>
            <a:t>.</a:t>
          </a:r>
          <a:endParaRPr lang="en-US" dirty="0"/>
        </a:p>
      </dgm:t>
    </dgm:pt>
    <dgm:pt modelId="{1803EE3D-8BE9-4EC7-9664-1930780C55E9}" type="parTrans" cxnId="{B7EACDB5-DF2E-4324-960D-4B3F753FCD91}">
      <dgm:prSet/>
      <dgm:spPr/>
      <dgm:t>
        <a:bodyPr/>
        <a:lstStyle/>
        <a:p>
          <a:pPr algn="just"/>
          <a:endParaRPr lang="en-US"/>
        </a:p>
      </dgm:t>
    </dgm:pt>
    <dgm:pt modelId="{09256796-0C04-4C9C-B335-DBB27B212B10}" type="sibTrans" cxnId="{B7EACDB5-DF2E-4324-960D-4B3F753FCD91}">
      <dgm:prSet/>
      <dgm:spPr/>
      <dgm:t>
        <a:bodyPr/>
        <a:lstStyle/>
        <a:p>
          <a:pPr algn="just"/>
          <a:endParaRPr lang="en-US"/>
        </a:p>
      </dgm:t>
    </dgm:pt>
    <dgm:pt modelId="{533E39E7-FCED-40F2-A235-17DE5942B033}">
      <dgm:prSet/>
      <dgm:spPr/>
      <dgm:t>
        <a:bodyPr/>
        <a:lstStyle/>
        <a:p>
          <a:pPr algn="l" rtl="0"/>
          <a:r>
            <a:rPr lang="en-US" dirty="0" err="1" smtClean="0"/>
            <a:t>Perpindahan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hanya</a:t>
          </a:r>
          <a:r>
            <a:rPr lang="en-US" dirty="0" smtClean="0"/>
            <a:t>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dilakukan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saat</a:t>
          </a:r>
          <a:r>
            <a:rPr lang="en-US" dirty="0" smtClean="0"/>
            <a:t> </a:t>
          </a:r>
          <a:r>
            <a:rPr lang="en-US" dirty="0" err="1" smtClean="0"/>
            <a:t>masa</a:t>
          </a:r>
          <a:r>
            <a:rPr lang="en-US" dirty="0" smtClean="0"/>
            <a:t> </a:t>
          </a:r>
          <a:r>
            <a:rPr lang="en-US" dirty="0" err="1" smtClean="0"/>
            <a:t>pendaftaran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.</a:t>
          </a:r>
          <a:endParaRPr lang="en-US" dirty="0"/>
        </a:p>
      </dgm:t>
    </dgm:pt>
    <dgm:pt modelId="{F479976F-8C7D-4C4F-8F69-FBA53C4A0A92}" type="parTrans" cxnId="{B7D91AF1-C5F9-4628-A615-5E1A71D60911}">
      <dgm:prSet/>
      <dgm:spPr/>
      <dgm:t>
        <a:bodyPr/>
        <a:lstStyle/>
        <a:p>
          <a:pPr algn="just"/>
          <a:endParaRPr lang="en-US"/>
        </a:p>
      </dgm:t>
    </dgm:pt>
    <dgm:pt modelId="{0A3FFAAD-9DA3-4C93-88D5-C8D00594681B}" type="sibTrans" cxnId="{B7D91AF1-C5F9-4628-A615-5E1A71D60911}">
      <dgm:prSet/>
      <dgm:spPr/>
      <dgm:t>
        <a:bodyPr/>
        <a:lstStyle/>
        <a:p>
          <a:pPr algn="just"/>
          <a:endParaRPr lang="en-US"/>
        </a:p>
      </dgm:t>
    </dgm:pt>
    <dgm:pt modelId="{A1B1F6CF-41A3-4F4B-B974-AFDEB550A7CC}">
      <dgm:prSet/>
      <dgm:spPr/>
      <dgm:t>
        <a:bodyPr/>
        <a:lstStyle/>
        <a:p>
          <a:pPr algn="just" rtl="0"/>
          <a:r>
            <a:rPr lang="en-US" dirty="0" err="1" smtClean="0"/>
            <a:t>Pendaftaran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endParaRPr lang="en-US" dirty="0"/>
        </a:p>
      </dgm:t>
    </dgm:pt>
    <dgm:pt modelId="{3EF2F343-2B49-4F95-8F02-9C71A541DF87}" type="parTrans" cxnId="{47C4EB8A-0A33-447C-A059-CC32AC5FAFC5}">
      <dgm:prSet/>
      <dgm:spPr/>
      <dgm:t>
        <a:bodyPr/>
        <a:lstStyle/>
        <a:p>
          <a:pPr algn="just"/>
          <a:endParaRPr lang="en-US"/>
        </a:p>
      </dgm:t>
    </dgm:pt>
    <dgm:pt modelId="{E530A87F-84A8-4E0F-97C9-DEEA7C93AB67}" type="sibTrans" cxnId="{47C4EB8A-0A33-447C-A059-CC32AC5FAFC5}">
      <dgm:prSet/>
      <dgm:spPr/>
      <dgm:t>
        <a:bodyPr/>
        <a:lstStyle/>
        <a:p>
          <a:pPr algn="just"/>
          <a:endParaRPr lang="en-US"/>
        </a:p>
      </dgm:t>
    </dgm:pt>
    <dgm:pt modelId="{829CF750-54E5-4F0A-BD9E-4566843EB86A}">
      <dgm:prSet/>
      <dgm:spPr/>
      <dgm:t>
        <a:bodyPr/>
        <a:lstStyle/>
        <a:p>
          <a:pPr algn="just" rtl="0"/>
          <a:r>
            <a:rPr lang="en-US" dirty="0" err="1" smtClean="0"/>
            <a:t>Perpindahan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endParaRPr lang="en-US" dirty="0"/>
        </a:p>
      </dgm:t>
    </dgm:pt>
    <dgm:pt modelId="{AC320917-C394-449B-B552-6C080F511163}" type="parTrans" cxnId="{FA5335FA-E320-4B2D-91FD-658CB837D9E1}">
      <dgm:prSet/>
      <dgm:spPr/>
      <dgm:t>
        <a:bodyPr/>
        <a:lstStyle/>
        <a:p>
          <a:pPr algn="just"/>
          <a:endParaRPr lang="en-US"/>
        </a:p>
      </dgm:t>
    </dgm:pt>
    <dgm:pt modelId="{B8A5F4EB-EABF-43FC-A1F2-21421983AA4A}" type="sibTrans" cxnId="{FA5335FA-E320-4B2D-91FD-658CB837D9E1}">
      <dgm:prSet/>
      <dgm:spPr/>
      <dgm:t>
        <a:bodyPr/>
        <a:lstStyle/>
        <a:p>
          <a:pPr algn="just"/>
          <a:endParaRPr lang="en-US"/>
        </a:p>
      </dgm:t>
    </dgm:pt>
    <dgm:pt modelId="{2F7A6D26-E725-480B-996C-5A31C6F309E9}">
      <dgm:prSet/>
      <dgm:spPr/>
      <dgm:t>
        <a:bodyPr/>
        <a:lstStyle/>
        <a:p>
          <a:pPr algn="l" rtl="0"/>
          <a:r>
            <a:rPr lang="en-US" dirty="0" err="1" smtClean="0"/>
            <a:t>Bila</a:t>
          </a:r>
          <a:r>
            <a:rPr lang="en-US" dirty="0" smtClean="0"/>
            <a:t> </a:t>
          </a:r>
          <a:r>
            <a:rPr lang="en-US" dirty="0" err="1" smtClean="0"/>
            <a:t>dalam</a:t>
          </a:r>
          <a:r>
            <a:rPr lang="en-US" dirty="0" smtClean="0"/>
            <a:t> </a:t>
          </a:r>
          <a:r>
            <a:rPr lang="en-US" dirty="0" err="1" smtClean="0"/>
            <a:t>pelaksanaannya</a:t>
          </a:r>
          <a:r>
            <a:rPr lang="en-US" dirty="0" smtClean="0"/>
            <a:t> </a:t>
          </a:r>
          <a:r>
            <a:rPr lang="en-US" dirty="0" err="1" smtClean="0"/>
            <a:t>mahasiswa</a:t>
          </a:r>
          <a:r>
            <a:rPr lang="en-US" dirty="0" smtClean="0"/>
            <a:t> </a:t>
          </a:r>
          <a:r>
            <a:rPr lang="en-US" dirty="0" err="1" smtClean="0"/>
            <a:t>ingin</a:t>
          </a:r>
          <a:r>
            <a:rPr lang="en-US" dirty="0" smtClean="0"/>
            <a:t> </a:t>
          </a:r>
          <a:r>
            <a:rPr lang="en-US" dirty="0" err="1" smtClean="0"/>
            <a:t>pindah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, </a:t>
          </a:r>
          <a:r>
            <a:rPr lang="en-US" dirty="0" err="1" smtClean="0"/>
            <a:t>maka</a:t>
          </a:r>
          <a:r>
            <a:rPr lang="en-US" dirty="0" smtClean="0"/>
            <a:t> </a:t>
          </a:r>
          <a:r>
            <a:rPr lang="en-US" dirty="0" err="1" smtClean="0"/>
            <a:t>ia</a:t>
          </a:r>
          <a:r>
            <a:rPr lang="en-US" dirty="0" smtClean="0"/>
            <a:t> </a:t>
          </a:r>
          <a:r>
            <a:rPr lang="en-US" dirty="0" err="1" smtClean="0"/>
            <a:t>harus</a:t>
          </a:r>
          <a:r>
            <a:rPr lang="en-US" dirty="0" smtClean="0"/>
            <a:t> </a:t>
          </a:r>
          <a:r>
            <a:rPr lang="en-US" dirty="0" err="1" smtClean="0"/>
            <a:t>menunggu</a:t>
          </a:r>
          <a:r>
            <a:rPr lang="en-US" dirty="0" smtClean="0"/>
            <a:t> </a:t>
          </a:r>
          <a:r>
            <a:rPr lang="en-US" dirty="0" err="1" smtClean="0"/>
            <a:t>masa</a:t>
          </a:r>
          <a:r>
            <a:rPr lang="en-US" dirty="0" smtClean="0"/>
            <a:t> </a:t>
          </a:r>
          <a:r>
            <a:rPr lang="en-US" dirty="0" err="1" smtClean="0"/>
            <a:t>pendaftaran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berikutnya</a:t>
          </a:r>
          <a:r>
            <a:rPr lang="en-US" dirty="0" smtClean="0"/>
            <a:t>, dan </a:t>
          </a:r>
          <a:r>
            <a:rPr lang="en-US" dirty="0" err="1" smtClean="0"/>
            <a:t>semua</a:t>
          </a:r>
          <a:r>
            <a:rPr lang="en-US" dirty="0" smtClean="0"/>
            <a:t> </a:t>
          </a:r>
          <a:r>
            <a:rPr lang="en-US" dirty="0" err="1" smtClean="0"/>
            <a:t>peraturan</a:t>
          </a:r>
          <a:r>
            <a:rPr lang="en-US" dirty="0" smtClean="0"/>
            <a:t>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atas</a:t>
          </a:r>
          <a:r>
            <a:rPr lang="en-US" dirty="0" smtClean="0"/>
            <a:t> </a:t>
          </a:r>
          <a:r>
            <a:rPr lang="en-US" dirty="0" err="1" smtClean="0"/>
            <a:t>tetap</a:t>
          </a:r>
          <a:r>
            <a:rPr lang="en-US" dirty="0" smtClean="0"/>
            <a:t> </a:t>
          </a:r>
          <a:r>
            <a:rPr lang="en-US" dirty="0" err="1" smtClean="0"/>
            <a:t>berlaku</a:t>
          </a:r>
          <a:r>
            <a:rPr lang="en-US" dirty="0" smtClean="0"/>
            <a:t>.</a:t>
          </a:r>
          <a:endParaRPr lang="en-US" dirty="0"/>
        </a:p>
      </dgm:t>
    </dgm:pt>
    <dgm:pt modelId="{B93CBF0D-A208-43CF-91C6-8286DBFB2C64}" type="parTrans" cxnId="{60F88012-8F37-4B03-9C33-A7B234C32E1D}">
      <dgm:prSet/>
      <dgm:spPr/>
      <dgm:t>
        <a:bodyPr/>
        <a:lstStyle/>
        <a:p>
          <a:pPr algn="just"/>
          <a:endParaRPr lang="en-US"/>
        </a:p>
      </dgm:t>
    </dgm:pt>
    <dgm:pt modelId="{E63AB1DB-E5D1-4917-9F80-5AA4D0827C0A}" type="sibTrans" cxnId="{60F88012-8F37-4B03-9C33-A7B234C32E1D}">
      <dgm:prSet/>
      <dgm:spPr/>
      <dgm:t>
        <a:bodyPr/>
        <a:lstStyle/>
        <a:p>
          <a:pPr algn="just"/>
          <a:endParaRPr lang="en-US"/>
        </a:p>
      </dgm:t>
    </dgm:pt>
    <dgm:pt modelId="{78A00F8E-07E3-455B-BF46-BDAB57A47B71}" type="pres">
      <dgm:prSet presAssocID="{8B1B4FF3-B725-4350-B981-2E968A0F28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E9CD8D-9EA2-4417-89CE-F630BCEF846A}" type="pres">
      <dgm:prSet presAssocID="{A1B1F6CF-41A3-4F4B-B974-AFDEB550A7CC}" presName="parentLin" presStyleCnt="0"/>
      <dgm:spPr/>
    </dgm:pt>
    <dgm:pt modelId="{39FDBEAD-1846-4736-94E1-62C8F3FB7295}" type="pres">
      <dgm:prSet presAssocID="{A1B1F6CF-41A3-4F4B-B974-AFDEB550A7CC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C075BC4C-0DF6-463F-A8F1-6E54E6849DB3}" type="pres">
      <dgm:prSet presAssocID="{A1B1F6CF-41A3-4F4B-B974-AFDEB550A7C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013D9-3C9F-4F14-A11A-CCD0D476F193}" type="pres">
      <dgm:prSet presAssocID="{A1B1F6CF-41A3-4F4B-B974-AFDEB550A7CC}" presName="negativeSpace" presStyleCnt="0"/>
      <dgm:spPr/>
    </dgm:pt>
    <dgm:pt modelId="{21246714-EA53-4DC8-BB2C-648DD53CA9A7}" type="pres">
      <dgm:prSet presAssocID="{A1B1F6CF-41A3-4F4B-B974-AFDEB550A7CC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2F847F-CCAE-4D43-982E-70487A408708}" type="pres">
      <dgm:prSet presAssocID="{E530A87F-84A8-4E0F-97C9-DEEA7C93AB67}" presName="spaceBetweenRectangles" presStyleCnt="0"/>
      <dgm:spPr/>
    </dgm:pt>
    <dgm:pt modelId="{BD616F23-0F5D-499A-B2BB-CD4DEF6322D7}" type="pres">
      <dgm:prSet presAssocID="{829CF750-54E5-4F0A-BD9E-4566843EB86A}" presName="parentLin" presStyleCnt="0"/>
      <dgm:spPr/>
    </dgm:pt>
    <dgm:pt modelId="{7F552014-892B-4A4A-B81A-60B2049A50DE}" type="pres">
      <dgm:prSet presAssocID="{829CF750-54E5-4F0A-BD9E-4566843EB86A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5CAD75F4-5317-4CF1-ABED-DCF36185CFF1}" type="pres">
      <dgm:prSet presAssocID="{829CF750-54E5-4F0A-BD9E-4566843EB86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A257C-8440-4709-B9AB-2CC0743DF2A1}" type="pres">
      <dgm:prSet presAssocID="{829CF750-54E5-4F0A-BD9E-4566843EB86A}" presName="negativeSpace" presStyleCnt="0"/>
      <dgm:spPr/>
    </dgm:pt>
    <dgm:pt modelId="{91F8E64B-DA42-4B3D-8BF2-6F48DD250B78}" type="pres">
      <dgm:prSet presAssocID="{829CF750-54E5-4F0A-BD9E-4566843EB86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EACDB5-DF2E-4324-960D-4B3F753FCD91}" srcId="{A1B1F6CF-41A3-4F4B-B974-AFDEB550A7CC}" destId="{82F2908C-0E64-46DE-8034-79F19D61D5A1}" srcOrd="0" destOrd="0" parTransId="{1803EE3D-8BE9-4EC7-9664-1930780C55E9}" sibTransId="{09256796-0C04-4C9C-B335-DBB27B212B10}"/>
    <dgm:cxn modelId="{FF3DA30E-7BE4-413B-8F00-133358EDBCEC}" type="presOf" srcId="{829CF750-54E5-4F0A-BD9E-4566843EB86A}" destId="{5CAD75F4-5317-4CF1-ABED-DCF36185CFF1}" srcOrd="1" destOrd="0" presId="urn:microsoft.com/office/officeart/2005/8/layout/list1"/>
    <dgm:cxn modelId="{C0497EE0-ECB5-49D5-A464-7B5E95C5A326}" type="presOf" srcId="{533E39E7-FCED-40F2-A235-17DE5942B033}" destId="{91F8E64B-DA42-4B3D-8BF2-6F48DD250B78}" srcOrd="0" destOrd="0" presId="urn:microsoft.com/office/officeart/2005/8/layout/list1"/>
    <dgm:cxn modelId="{82776B19-2004-4684-9FC2-857270CEEA0B}" type="presOf" srcId="{2F7A6D26-E725-480B-996C-5A31C6F309E9}" destId="{91F8E64B-DA42-4B3D-8BF2-6F48DD250B78}" srcOrd="0" destOrd="1" presId="urn:microsoft.com/office/officeart/2005/8/layout/list1"/>
    <dgm:cxn modelId="{60F88012-8F37-4B03-9C33-A7B234C32E1D}" srcId="{829CF750-54E5-4F0A-BD9E-4566843EB86A}" destId="{2F7A6D26-E725-480B-996C-5A31C6F309E9}" srcOrd="1" destOrd="0" parTransId="{B93CBF0D-A208-43CF-91C6-8286DBFB2C64}" sibTransId="{E63AB1DB-E5D1-4917-9F80-5AA4D0827C0A}"/>
    <dgm:cxn modelId="{41CB0710-1B37-49BA-8F20-E44626EDB199}" type="presOf" srcId="{A1B1F6CF-41A3-4F4B-B974-AFDEB550A7CC}" destId="{C075BC4C-0DF6-463F-A8F1-6E54E6849DB3}" srcOrd="1" destOrd="0" presId="urn:microsoft.com/office/officeart/2005/8/layout/list1"/>
    <dgm:cxn modelId="{DB2E3288-6EEE-4CD1-9481-25E58C35B19A}" type="presOf" srcId="{82F2908C-0E64-46DE-8034-79F19D61D5A1}" destId="{21246714-EA53-4DC8-BB2C-648DD53CA9A7}" srcOrd="0" destOrd="0" presId="urn:microsoft.com/office/officeart/2005/8/layout/list1"/>
    <dgm:cxn modelId="{949D29D0-BD0E-493F-94BB-46EA8B40E4A1}" type="presOf" srcId="{829CF750-54E5-4F0A-BD9E-4566843EB86A}" destId="{7F552014-892B-4A4A-B81A-60B2049A50DE}" srcOrd="0" destOrd="0" presId="urn:microsoft.com/office/officeart/2005/8/layout/list1"/>
    <dgm:cxn modelId="{B7D91AF1-C5F9-4628-A615-5E1A71D60911}" srcId="{829CF750-54E5-4F0A-BD9E-4566843EB86A}" destId="{533E39E7-FCED-40F2-A235-17DE5942B033}" srcOrd="0" destOrd="0" parTransId="{F479976F-8C7D-4C4F-8F69-FBA53C4A0A92}" sibTransId="{0A3FFAAD-9DA3-4C93-88D5-C8D00594681B}"/>
    <dgm:cxn modelId="{84E31182-D018-4322-9477-B67B41625499}" type="presOf" srcId="{8B1B4FF3-B725-4350-B981-2E968A0F2811}" destId="{78A00F8E-07E3-455B-BF46-BDAB57A47B71}" srcOrd="0" destOrd="0" presId="urn:microsoft.com/office/officeart/2005/8/layout/list1"/>
    <dgm:cxn modelId="{47C4EB8A-0A33-447C-A059-CC32AC5FAFC5}" srcId="{8B1B4FF3-B725-4350-B981-2E968A0F2811}" destId="{A1B1F6CF-41A3-4F4B-B974-AFDEB550A7CC}" srcOrd="0" destOrd="0" parTransId="{3EF2F343-2B49-4F95-8F02-9C71A541DF87}" sibTransId="{E530A87F-84A8-4E0F-97C9-DEEA7C93AB67}"/>
    <dgm:cxn modelId="{FA5335FA-E320-4B2D-91FD-658CB837D9E1}" srcId="{8B1B4FF3-B725-4350-B981-2E968A0F2811}" destId="{829CF750-54E5-4F0A-BD9E-4566843EB86A}" srcOrd="1" destOrd="0" parTransId="{AC320917-C394-449B-B552-6C080F511163}" sibTransId="{B8A5F4EB-EABF-43FC-A1F2-21421983AA4A}"/>
    <dgm:cxn modelId="{33248918-EDEC-4EAF-B792-49F5511EAD6B}" type="presOf" srcId="{A1B1F6CF-41A3-4F4B-B974-AFDEB550A7CC}" destId="{39FDBEAD-1846-4736-94E1-62C8F3FB7295}" srcOrd="0" destOrd="0" presId="urn:microsoft.com/office/officeart/2005/8/layout/list1"/>
    <dgm:cxn modelId="{8101DEB5-ADDA-4628-80A8-3BAD2075F367}" type="presParOf" srcId="{78A00F8E-07E3-455B-BF46-BDAB57A47B71}" destId="{31E9CD8D-9EA2-4417-89CE-F630BCEF846A}" srcOrd="0" destOrd="0" presId="urn:microsoft.com/office/officeart/2005/8/layout/list1"/>
    <dgm:cxn modelId="{5D684107-60A0-4D8B-AAAE-6B10BAD25873}" type="presParOf" srcId="{31E9CD8D-9EA2-4417-89CE-F630BCEF846A}" destId="{39FDBEAD-1846-4736-94E1-62C8F3FB7295}" srcOrd="0" destOrd="0" presId="urn:microsoft.com/office/officeart/2005/8/layout/list1"/>
    <dgm:cxn modelId="{EEEC9849-45F6-483F-BEA1-4714C8FE8A37}" type="presParOf" srcId="{31E9CD8D-9EA2-4417-89CE-F630BCEF846A}" destId="{C075BC4C-0DF6-463F-A8F1-6E54E6849DB3}" srcOrd="1" destOrd="0" presId="urn:microsoft.com/office/officeart/2005/8/layout/list1"/>
    <dgm:cxn modelId="{8A115FE5-7C4F-49DD-8EF2-0A828A0DD957}" type="presParOf" srcId="{78A00F8E-07E3-455B-BF46-BDAB57A47B71}" destId="{BD9013D9-3C9F-4F14-A11A-CCD0D476F193}" srcOrd="1" destOrd="0" presId="urn:microsoft.com/office/officeart/2005/8/layout/list1"/>
    <dgm:cxn modelId="{76A100E8-2DE7-437C-AFA1-D71FB0E5BDA2}" type="presParOf" srcId="{78A00F8E-07E3-455B-BF46-BDAB57A47B71}" destId="{21246714-EA53-4DC8-BB2C-648DD53CA9A7}" srcOrd="2" destOrd="0" presId="urn:microsoft.com/office/officeart/2005/8/layout/list1"/>
    <dgm:cxn modelId="{DF746600-2763-49E5-89A4-83161B6F05CD}" type="presParOf" srcId="{78A00F8E-07E3-455B-BF46-BDAB57A47B71}" destId="{F02F847F-CCAE-4D43-982E-70487A408708}" srcOrd="3" destOrd="0" presId="urn:microsoft.com/office/officeart/2005/8/layout/list1"/>
    <dgm:cxn modelId="{6DF7FA83-6AD1-4EC9-928A-21AA3B5A0EDC}" type="presParOf" srcId="{78A00F8E-07E3-455B-BF46-BDAB57A47B71}" destId="{BD616F23-0F5D-499A-B2BB-CD4DEF6322D7}" srcOrd="4" destOrd="0" presId="urn:microsoft.com/office/officeart/2005/8/layout/list1"/>
    <dgm:cxn modelId="{B9FA24BD-AC7F-4BB5-8E7D-A692B4E23287}" type="presParOf" srcId="{BD616F23-0F5D-499A-B2BB-CD4DEF6322D7}" destId="{7F552014-892B-4A4A-B81A-60B2049A50DE}" srcOrd="0" destOrd="0" presId="urn:microsoft.com/office/officeart/2005/8/layout/list1"/>
    <dgm:cxn modelId="{ECED3D8A-6F94-4F5E-B74E-EE7F1B91BB60}" type="presParOf" srcId="{BD616F23-0F5D-499A-B2BB-CD4DEF6322D7}" destId="{5CAD75F4-5317-4CF1-ABED-DCF36185CFF1}" srcOrd="1" destOrd="0" presId="urn:microsoft.com/office/officeart/2005/8/layout/list1"/>
    <dgm:cxn modelId="{77FBB3F3-E4C3-4B36-9641-2E82C7F87FE1}" type="presParOf" srcId="{78A00F8E-07E3-455B-BF46-BDAB57A47B71}" destId="{030A257C-8440-4709-B9AB-2CC0743DF2A1}" srcOrd="5" destOrd="0" presId="urn:microsoft.com/office/officeart/2005/8/layout/list1"/>
    <dgm:cxn modelId="{C908D46B-0689-4974-A36E-5D4B48D4BC95}" type="presParOf" srcId="{78A00F8E-07E3-455B-BF46-BDAB57A47B71}" destId="{91F8E64B-DA42-4B3D-8BF2-6F48DD250B7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FCD9EB-E594-4BF7-BFBC-D7A716CC1211}" type="doc">
      <dgm:prSet loTypeId="urn:microsoft.com/office/officeart/2008/layout/CaptionedPictures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904A8E-0AEB-4484-AA87-8A78AF6D0954}">
      <dgm:prSet custT="1"/>
      <dgm:spPr/>
      <dgm:t>
        <a:bodyPr/>
        <a:lstStyle/>
        <a:p>
          <a:pPr rtl="0"/>
          <a:r>
            <a:rPr lang="en-US" sz="1100" dirty="0" smtClean="0"/>
            <a:t>C &amp;  C++</a:t>
          </a:r>
          <a:endParaRPr lang="en-US" sz="1100" dirty="0"/>
        </a:p>
      </dgm:t>
    </dgm:pt>
    <dgm:pt modelId="{05ED6C1A-889A-43E5-8CC0-D5923D12DB31}" type="parTrans" cxnId="{FB9B93D7-02E7-4278-B120-5C02B73245CD}">
      <dgm:prSet/>
      <dgm:spPr/>
      <dgm:t>
        <a:bodyPr/>
        <a:lstStyle/>
        <a:p>
          <a:endParaRPr lang="en-US"/>
        </a:p>
      </dgm:t>
    </dgm:pt>
    <dgm:pt modelId="{65AAF171-4FF3-428C-8070-F4AA499F780E}" type="sibTrans" cxnId="{FB9B93D7-02E7-4278-B120-5C02B73245CD}">
      <dgm:prSet/>
      <dgm:spPr/>
      <dgm:t>
        <a:bodyPr/>
        <a:lstStyle/>
        <a:p>
          <a:endParaRPr lang="en-US"/>
        </a:p>
      </dgm:t>
    </dgm:pt>
    <dgm:pt modelId="{6275F5BB-7F72-4CD1-8D2B-64C2155DF453}">
      <dgm:prSet custT="1"/>
      <dgm:spPr/>
      <dgm:t>
        <a:bodyPr/>
        <a:lstStyle/>
        <a:p>
          <a:pPr rtl="0"/>
          <a:r>
            <a:rPr lang="en-US" sz="1100" dirty="0" smtClean="0"/>
            <a:t>JAVA</a:t>
          </a:r>
          <a:endParaRPr lang="en-US" sz="1100" dirty="0"/>
        </a:p>
      </dgm:t>
    </dgm:pt>
    <dgm:pt modelId="{598A716E-2938-4C93-9992-7E38B94C7FFE}" type="parTrans" cxnId="{B2BFC3FD-1E90-4F58-8468-6474AB8DC235}">
      <dgm:prSet/>
      <dgm:spPr/>
      <dgm:t>
        <a:bodyPr/>
        <a:lstStyle/>
        <a:p>
          <a:endParaRPr lang="en-US"/>
        </a:p>
      </dgm:t>
    </dgm:pt>
    <dgm:pt modelId="{12CA7DBA-0B90-4DE1-8194-3C118C131D9D}" type="sibTrans" cxnId="{B2BFC3FD-1E90-4F58-8468-6474AB8DC235}">
      <dgm:prSet/>
      <dgm:spPr/>
      <dgm:t>
        <a:bodyPr/>
        <a:lstStyle/>
        <a:p>
          <a:endParaRPr lang="en-US"/>
        </a:p>
      </dgm:t>
    </dgm:pt>
    <dgm:pt modelId="{1C0BBA2E-6641-485B-A62D-09A87326A6ED}">
      <dgm:prSet custT="1"/>
      <dgm:spPr/>
      <dgm:t>
        <a:bodyPr/>
        <a:lstStyle/>
        <a:p>
          <a:pPr rtl="0"/>
          <a:r>
            <a:rPr lang="en-US" sz="1100" dirty="0" smtClean="0"/>
            <a:t>.NET</a:t>
          </a:r>
          <a:endParaRPr lang="en-US" sz="1100" dirty="0"/>
        </a:p>
      </dgm:t>
    </dgm:pt>
    <dgm:pt modelId="{8D62BB1D-C519-4A4B-82CD-D7D57FBEBA81}" type="parTrans" cxnId="{E3615E92-F4F1-4F5A-9E21-B540F1C2780C}">
      <dgm:prSet/>
      <dgm:spPr/>
      <dgm:t>
        <a:bodyPr/>
        <a:lstStyle/>
        <a:p>
          <a:endParaRPr lang="en-US"/>
        </a:p>
      </dgm:t>
    </dgm:pt>
    <dgm:pt modelId="{458B5ED4-B7D9-4191-900A-51B99BA8E26F}" type="sibTrans" cxnId="{E3615E92-F4F1-4F5A-9E21-B540F1C2780C}">
      <dgm:prSet/>
      <dgm:spPr/>
      <dgm:t>
        <a:bodyPr/>
        <a:lstStyle/>
        <a:p>
          <a:endParaRPr lang="en-US"/>
        </a:p>
      </dgm:t>
    </dgm:pt>
    <dgm:pt modelId="{2C6CE160-7484-4ACA-A8EC-BA14C147FA44}">
      <dgm:prSet custT="1"/>
      <dgm:spPr/>
      <dgm:t>
        <a:bodyPr/>
        <a:lstStyle/>
        <a:p>
          <a:pPr rtl="0"/>
          <a:r>
            <a:rPr lang="en-US" sz="1100" dirty="0" smtClean="0"/>
            <a:t>Visual Basic</a:t>
          </a:r>
          <a:endParaRPr lang="en-US" sz="1100" dirty="0"/>
        </a:p>
      </dgm:t>
    </dgm:pt>
    <dgm:pt modelId="{F31A7EF4-DF2F-48DA-8DCA-D3F184E405BF}" type="parTrans" cxnId="{D2E227CA-9A0E-49E2-BE06-04B558AA7BE8}">
      <dgm:prSet/>
      <dgm:spPr/>
      <dgm:t>
        <a:bodyPr/>
        <a:lstStyle/>
        <a:p>
          <a:endParaRPr lang="en-US"/>
        </a:p>
      </dgm:t>
    </dgm:pt>
    <dgm:pt modelId="{B644B0FF-DF3C-4DEC-8F14-9C5DDA2CBFBD}" type="sibTrans" cxnId="{D2E227CA-9A0E-49E2-BE06-04B558AA7BE8}">
      <dgm:prSet/>
      <dgm:spPr/>
      <dgm:t>
        <a:bodyPr/>
        <a:lstStyle/>
        <a:p>
          <a:endParaRPr lang="en-US"/>
        </a:p>
      </dgm:t>
    </dgm:pt>
    <dgm:pt modelId="{F818EA19-BF04-4B78-A762-D858449BBC15}">
      <dgm:prSet custT="1"/>
      <dgm:spPr/>
      <dgm:t>
        <a:bodyPr/>
        <a:lstStyle/>
        <a:p>
          <a:pPr rtl="0"/>
          <a:r>
            <a:rPr lang="en-US" sz="1100" dirty="0" smtClean="0"/>
            <a:t>PHP</a:t>
          </a:r>
          <a:endParaRPr lang="en-US" sz="1100" dirty="0"/>
        </a:p>
      </dgm:t>
    </dgm:pt>
    <dgm:pt modelId="{4A4839DC-C2CC-48D1-85CA-DC2AFDB97845}" type="parTrans" cxnId="{5A1CA685-CA8D-42C6-8CA3-861FDBF720F8}">
      <dgm:prSet/>
      <dgm:spPr/>
      <dgm:t>
        <a:bodyPr/>
        <a:lstStyle/>
        <a:p>
          <a:endParaRPr lang="en-US"/>
        </a:p>
      </dgm:t>
    </dgm:pt>
    <dgm:pt modelId="{B795EF79-0FE6-4049-B285-85CB66C48AAA}" type="sibTrans" cxnId="{5A1CA685-CA8D-42C6-8CA3-861FDBF720F8}">
      <dgm:prSet/>
      <dgm:spPr/>
      <dgm:t>
        <a:bodyPr/>
        <a:lstStyle/>
        <a:p>
          <a:endParaRPr lang="en-US"/>
        </a:p>
      </dgm:t>
    </dgm:pt>
    <dgm:pt modelId="{C433564D-07E4-4B30-89F5-E3656FEF2FB0}">
      <dgm:prSet custT="1"/>
      <dgm:spPr/>
      <dgm:t>
        <a:bodyPr/>
        <a:lstStyle/>
        <a:p>
          <a:pPr rtl="0"/>
          <a:r>
            <a:rPr lang="en-US" sz="900" dirty="0" smtClean="0"/>
            <a:t>SQL Server, Oracle, MySQL, DB2</a:t>
          </a:r>
          <a:endParaRPr lang="en-US" sz="900" dirty="0"/>
        </a:p>
      </dgm:t>
    </dgm:pt>
    <dgm:pt modelId="{C20F7BA3-AC53-408C-98EC-ABCB254CC320}" type="parTrans" cxnId="{4FA1F1E2-966C-4487-AF16-A7CEDE3E9E5E}">
      <dgm:prSet/>
      <dgm:spPr/>
      <dgm:t>
        <a:bodyPr/>
        <a:lstStyle/>
        <a:p>
          <a:endParaRPr lang="en-US"/>
        </a:p>
      </dgm:t>
    </dgm:pt>
    <dgm:pt modelId="{1ACE5392-56D2-4F07-A3BE-0C2083C98E93}" type="sibTrans" cxnId="{4FA1F1E2-966C-4487-AF16-A7CEDE3E9E5E}">
      <dgm:prSet/>
      <dgm:spPr/>
      <dgm:t>
        <a:bodyPr/>
        <a:lstStyle/>
        <a:p>
          <a:endParaRPr lang="en-US"/>
        </a:p>
      </dgm:t>
    </dgm:pt>
    <dgm:pt modelId="{B4758709-29A4-4516-B1E3-D839F0C71423}">
      <dgm:prSet custT="1"/>
      <dgm:spPr/>
      <dgm:t>
        <a:bodyPr/>
        <a:lstStyle/>
        <a:p>
          <a:pPr rtl="0"/>
          <a:r>
            <a:rPr lang="en-US" sz="1100" dirty="0" smtClean="0"/>
            <a:t>Expression Blend</a:t>
          </a:r>
          <a:endParaRPr lang="en-US" sz="1100" dirty="0"/>
        </a:p>
      </dgm:t>
    </dgm:pt>
    <dgm:pt modelId="{73C47EF2-BA9C-4864-AEFF-1E9ECF27947E}" type="parTrans" cxnId="{F0E60333-2C2A-4A58-A719-0D3DC53E236E}">
      <dgm:prSet/>
      <dgm:spPr/>
      <dgm:t>
        <a:bodyPr/>
        <a:lstStyle/>
        <a:p>
          <a:endParaRPr lang="en-US"/>
        </a:p>
      </dgm:t>
    </dgm:pt>
    <dgm:pt modelId="{BB539A41-1F25-4AA2-9C6A-B91CE7EA7C94}" type="sibTrans" cxnId="{F0E60333-2C2A-4A58-A719-0D3DC53E236E}">
      <dgm:prSet/>
      <dgm:spPr/>
      <dgm:t>
        <a:bodyPr/>
        <a:lstStyle/>
        <a:p>
          <a:endParaRPr lang="en-US"/>
        </a:p>
      </dgm:t>
    </dgm:pt>
    <dgm:pt modelId="{8BF395F2-D09D-40F8-9BC9-FA8CC753056E}">
      <dgm:prSet custT="1"/>
      <dgm:spPr/>
      <dgm:t>
        <a:bodyPr/>
        <a:lstStyle/>
        <a:p>
          <a:pPr rtl="0"/>
          <a:r>
            <a:rPr lang="en-US" sz="1100" dirty="0" err="1" smtClean="0"/>
            <a:t>MatLab</a:t>
          </a:r>
          <a:endParaRPr lang="en-US" sz="1100" dirty="0"/>
        </a:p>
      </dgm:t>
    </dgm:pt>
    <dgm:pt modelId="{E59F17E2-F339-4796-BCB0-E161C51777BE}" type="parTrans" cxnId="{92CF4979-515F-4E32-8BFE-06DF0305ED4F}">
      <dgm:prSet/>
      <dgm:spPr/>
      <dgm:t>
        <a:bodyPr/>
        <a:lstStyle/>
        <a:p>
          <a:endParaRPr lang="en-US"/>
        </a:p>
      </dgm:t>
    </dgm:pt>
    <dgm:pt modelId="{CB09037B-F8CC-41BC-A0D8-915FF0F62A36}" type="sibTrans" cxnId="{92CF4979-515F-4E32-8BFE-06DF0305ED4F}">
      <dgm:prSet/>
      <dgm:spPr/>
      <dgm:t>
        <a:bodyPr/>
        <a:lstStyle/>
        <a:p>
          <a:endParaRPr lang="en-US"/>
        </a:p>
      </dgm:t>
    </dgm:pt>
    <dgm:pt modelId="{6F079742-7DD5-4D42-B929-DFE8AB20BA37}">
      <dgm:prSet custT="1"/>
      <dgm:spPr/>
      <dgm:t>
        <a:bodyPr/>
        <a:lstStyle/>
        <a:p>
          <a:pPr rtl="0"/>
          <a:r>
            <a:rPr lang="en-US" sz="1100" dirty="0" smtClean="0"/>
            <a:t>ArcView, MapInfo</a:t>
          </a:r>
          <a:endParaRPr lang="en-US" sz="1100" dirty="0"/>
        </a:p>
      </dgm:t>
    </dgm:pt>
    <dgm:pt modelId="{A0A34E8B-75C9-4577-A161-AAC0FFB84F0F}" type="parTrans" cxnId="{F9E38DEC-AD30-46F6-B62C-A67111C26205}">
      <dgm:prSet/>
      <dgm:spPr/>
      <dgm:t>
        <a:bodyPr/>
        <a:lstStyle/>
        <a:p>
          <a:endParaRPr lang="en-US"/>
        </a:p>
      </dgm:t>
    </dgm:pt>
    <dgm:pt modelId="{27A2A50C-37BA-4190-8115-96E2E850DFA6}" type="sibTrans" cxnId="{F9E38DEC-AD30-46F6-B62C-A67111C26205}">
      <dgm:prSet/>
      <dgm:spPr/>
      <dgm:t>
        <a:bodyPr/>
        <a:lstStyle/>
        <a:p>
          <a:endParaRPr lang="en-US"/>
        </a:p>
      </dgm:t>
    </dgm:pt>
    <dgm:pt modelId="{3A88C532-A42B-4CD9-A948-94FE635C65B5}">
      <dgm:prSet custT="1"/>
      <dgm:spPr/>
      <dgm:t>
        <a:bodyPr/>
        <a:lstStyle/>
        <a:p>
          <a:pPr rtl="0"/>
          <a:r>
            <a:rPr lang="en-US" sz="1100" dirty="0" smtClean="0"/>
            <a:t>OS: Windows / Linux</a:t>
          </a:r>
          <a:endParaRPr lang="en-US" sz="1100" dirty="0"/>
        </a:p>
      </dgm:t>
    </dgm:pt>
    <dgm:pt modelId="{213D8AB3-F2AD-4416-8A0F-F214AC501AC7}" type="parTrans" cxnId="{ABC43E73-ACEF-47D0-92F5-61BAA7A924EF}">
      <dgm:prSet/>
      <dgm:spPr/>
      <dgm:t>
        <a:bodyPr/>
        <a:lstStyle/>
        <a:p>
          <a:endParaRPr lang="en-US"/>
        </a:p>
      </dgm:t>
    </dgm:pt>
    <dgm:pt modelId="{9F682031-FBAF-48BE-A90A-F409A4B77170}" type="sibTrans" cxnId="{ABC43E73-ACEF-47D0-92F5-61BAA7A924EF}">
      <dgm:prSet/>
      <dgm:spPr/>
      <dgm:t>
        <a:bodyPr/>
        <a:lstStyle/>
        <a:p>
          <a:endParaRPr lang="en-US"/>
        </a:p>
      </dgm:t>
    </dgm:pt>
    <dgm:pt modelId="{45EADEA6-37D0-498A-8149-E5453F94A153}">
      <dgm:prSet custT="1"/>
      <dgm:spPr/>
      <dgm:t>
        <a:bodyPr/>
        <a:lstStyle/>
        <a:p>
          <a:pPr rtl="0"/>
          <a:r>
            <a:rPr lang="en-US" sz="1100" dirty="0" smtClean="0"/>
            <a:t>Network : CISCO (CCNA) </a:t>
          </a:r>
          <a:endParaRPr lang="en-US" sz="1100" dirty="0"/>
        </a:p>
      </dgm:t>
    </dgm:pt>
    <dgm:pt modelId="{A10C17AE-5A0E-4305-864B-EB3D8A826D03}" type="parTrans" cxnId="{C8FDB547-A80A-449B-9AAD-F6C6B287E937}">
      <dgm:prSet/>
      <dgm:spPr/>
      <dgm:t>
        <a:bodyPr/>
        <a:lstStyle/>
        <a:p>
          <a:endParaRPr lang="en-US"/>
        </a:p>
      </dgm:t>
    </dgm:pt>
    <dgm:pt modelId="{E1EA1BDD-F251-4A68-90D6-997EAE2C6ABD}" type="sibTrans" cxnId="{C8FDB547-A80A-449B-9AAD-F6C6B287E937}">
      <dgm:prSet/>
      <dgm:spPr/>
      <dgm:t>
        <a:bodyPr/>
        <a:lstStyle/>
        <a:p>
          <a:endParaRPr lang="en-US"/>
        </a:p>
      </dgm:t>
    </dgm:pt>
    <dgm:pt modelId="{E1643D90-3F06-4018-AA18-814315352579}" type="pres">
      <dgm:prSet presAssocID="{A4FCD9EB-E594-4BF7-BFBC-D7A716CC121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F69BFCF8-D9FC-4084-AC47-920ACFC38D27}" type="pres">
      <dgm:prSet presAssocID="{13904A8E-0AEB-4484-AA87-8A78AF6D0954}" presName="composite" presStyleCnt="0">
        <dgm:presLayoutVars>
          <dgm:chMax val="1"/>
          <dgm:chPref val="1"/>
        </dgm:presLayoutVars>
      </dgm:prSet>
      <dgm:spPr/>
    </dgm:pt>
    <dgm:pt modelId="{353965E6-8737-4596-AEF5-DC51BBA4BE4C}" type="pres">
      <dgm:prSet presAssocID="{13904A8E-0AEB-4484-AA87-8A78AF6D0954}" presName="Accent" presStyleLbl="trAlignAcc1" presStyleIdx="0" presStyleCnt="11">
        <dgm:presLayoutVars>
          <dgm:chMax val="0"/>
          <dgm:chPref val="0"/>
        </dgm:presLayoutVars>
      </dgm:prSet>
      <dgm:spPr/>
    </dgm:pt>
    <dgm:pt modelId="{F91E4E7C-5163-4718-944B-599964BE547B}" type="pres">
      <dgm:prSet presAssocID="{13904A8E-0AEB-4484-AA87-8A78AF6D0954}" presName="Image" presStyleLbl="alignImgPlace1" presStyleIdx="0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5AB5E0-870D-44F9-81D4-A506E3A08187}" type="pres">
      <dgm:prSet presAssocID="{13904A8E-0AEB-4484-AA87-8A78AF6D0954}" presName="ChildComposite" presStyleCnt="0"/>
      <dgm:spPr/>
    </dgm:pt>
    <dgm:pt modelId="{4DE31B62-13C4-4402-912A-2AD66DC3E9C1}" type="pres">
      <dgm:prSet presAssocID="{13904A8E-0AEB-4484-AA87-8A78AF6D095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8BC28D0-50C7-4DA0-A33A-511157BB2F07}" type="pres">
      <dgm:prSet presAssocID="{13904A8E-0AEB-4484-AA87-8A78AF6D0954}" presName="Parent" presStyleLbl="revTx" presStyleIdx="0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C841E6-B053-4FC3-B26F-8547D12BAC21}" type="pres">
      <dgm:prSet presAssocID="{65AAF171-4FF3-428C-8070-F4AA499F780E}" presName="sibTrans" presStyleCnt="0"/>
      <dgm:spPr/>
    </dgm:pt>
    <dgm:pt modelId="{79D88F06-7EEF-4CCF-991A-C7F2742F719F}" type="pres">
      <dgm:prSet presAssocID="{6275F5BB-7F72-4CD1-8D2B-64C2155DF453}" presName="composite" presStyleCnt="0">
        <dgm:presLayoutVars>
          <dgm:chMax val="1"/>
          <dgm:chPref val="1"/>
        </dgm:presLayoutVars>
      </dgm:prSet>
      <dgm:spPr/>
    </dgm:pt>
    <dgm:pt modelId="{04B39360-D0F9-4750-8C4A-E29BEA748175}" type="pres">
      <dgm:prSet presAssocID="{6275F5BB-7F72-4CD1-8D2B-64C2155DF453}" presName="Accent" presStyleLbl="trAlignAcc1" presStyleIdx="1" presStyleCnt="11">
        <dgm:presLayoutVars>
          <dgm:chMax val="0"/>
          <dgm:chPref val="0"/>
        </dgm:presLayoutVars>
      </dgm:prSet>
      <dgm:spPr/>
    </dgm:pt>
    <dgm:pt modelId="{509C4C37-07FA-4758-B6F9-C72569990046}" type="pres">
      <dgm:prSet presAssocID="{6275F5BB-7F72-4CD1-8D2B-64C2155DF453}" presName="Image" presStyleLbl="alignImgPlace1" presStyleIdx="1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F3E1E1A-791C-4932-83EF-365E284B45DD}" type="pres">
      <dgm:prSet presAssocID="{6275F5BB-7F72-4CD1-8D2B-64C2155DF453}" presName="ChildComposite" presStyleCnt="0"/>
      <dgm:spPr/>
    </dgm:pt>
    <dgm:pt modelId="{CC6A1A89-BC73-4AEC-96DC-BCC1606DC4F1}" type="pres">
      <dgm:prSet presAssocID="{6275F5BB-7F72-4CD1-8D2B-64C2155DF45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BE34DD8-CEDA-40AE-8CE3-9C8141257149}" type="pres">
      <dgm:prSet presAssocID="{6275F5BB-7F72-4CD1-8D2B-64C2155DF453}" presName="Parent" presStyleLbl="revTx" presStyleIdx="1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532A14-A471-45B2-A533-C15887855CD9}" type="pres">
      <dgm:prSet presAssocID="{12CA7DBA-0B90-4DE1-8194-3C118C131D9D}" presName="sibTrans" presStyleCnt="0"/>
      <dgm:spPr/>
    </dgm:pt>
    <dgm:pt modelId="{43006F80-AD01-4E0C-9309-46C074374068}" type="pres">
      <dgm:prSet presAssocID="{1C0BBA2E-6641-485B-A62D-09A87326A6ED}" presName="composite" presStyleCnt="0">
        <dgm:presLayoutVars>
          <dgm:chMax val="1"/>
          <dgm:chPref val="1"/>
        </dgm:presLayoutVars>
      </dgm:prSet>
      <dgm:spPr/>
    </dgm:pt>
    <dgm:pt modelId="{0E151BFC-35FA-43B5-83B7-C50AA7795B02}" type="pres">
      <dgm:prSet presAssocID="{1C0BBA2E-6641-485B-A62D-09A87326A6ED}" presName="Accent" presStyleLbl="trAlignAcc1" presStyleIdx="2" presStyleCnt="11">
        <dgm:presLayoutVars>
          <dgm:chMax val="0"/>
          <dgm:chPref val="0"/>
        </dgm:presLayoutVars>
      </dgm:prSet>
      <dgm:spPr/>
    </dgm:pt>
    <dgm:pt modelId="{26A1447B-7202-4C93-81D8-A6007416F03B}" type="pres">
      <dgm:prSet presAssocID="{1C0BBA2E-6641-485B-A62D-09A87326A6ED}" presName="Image" presStyleLbl="alignImgPlace1" presStyleIdx="2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7BEF04A-5A73-428A-B6F4-8B66718AE8E5}" type="pres">
      <dgm:prSet presAssocID="{1C0BBA2E-6641-485B-A62D-09A87326A6ED}" presName="ChildComposite" presStyleCnt="0"/>
      <dgm:spPr/>
    </dgm:pt>
    <dgm:pt modelId="{E1D5373D-A4AA-4CDD-B111-93AA6AF27E3C}" type="pres">
      <dgm:prSet presAssocID="{1C0BBA2E-6641-485B-A62D-09A87326A6ED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83F8A79-8FF0-4A66-8C15-3B38B866FF6E}" type="pres">
      <dgm:prSet presAssocID="{1C0BBA2E-6641-485B-A62D-09A87326A6ED}" presName="Parent" presStyleLbl="revTx" presStyleIdx="2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024A99-D77D-48EA-8799-C9A960D526B6}" type="pres">
      <dgm:prSet presAssocID="{458B5ED4-B7D9-4191-900A-51B99BA8E26F}" presName="sibTrans" presStyleCnt="0"/>
      <dgm:spPr/>
    </dgm:pt>
    <dgm:pt modelId="{E6996CE2-B6CA-42C0-B05F-BD7F4ECF6595}" type="pres">
      <dgm:prSet presAssocID="{2C6CE160-7484-4ACA-A8EC-BA14C147FA44}" presName="composite" presStyleCnt="0">
        <dgm:presLayoutVars>
          <dgm:chMax val="1"/>
          <dgm:chPref val="1"/>
        </dgm:presLayoutVars>
      </dgm:prSet>
      <dgm:spPr/>
    </dgm:pt>
    <dgm:pt modelId="{6EF93256-1CD3-476F-9436-BBE5261304E9}" type="pres">
      <dgm:prSet presAssocID="{2C6CE160-7484-4ACA-A8EC-BA14C147FA44}" presName="Accent" presStyleLbl="trAlignAcc1" presStyleIdx="3" presStyleCnt="11">
        <dgm:presLayoutVars>
          <dgm:chMax val="0"/>
          <dgm:chPref val="0"/>
        </dgm:presLayoutVars>
      </dgm:prSet>
      <dgm:spPr/>
    </dgm:pt>
    <dgm:pt modelId="{441365A3-0BC2-4CA5-A2C6-874109C3501C}" type="pres">
      <dgm:prSet presAssocID="{2C6CE160-7484-4ACA-A8EC-BA14C147FA44}" presName="Image" presStyleLbl="alignImgPlace1" presStyleIdx="3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351EA2-ACDA-41B3-90F4-8B93B3D72B9D}" type="pres">
      <dgm:prSet presAssocID="{2C6CE160-7484-4ACA-A8EC-BA14C147FA44}" presName="ChildComposite" presStyleCnt="0"/>
      <dgm:spPr/>
    </dgm:pt>
    <dgm:pt modelId="{AEAA63F4-1E27-414A-905C-DC07D142802E}" type="pres">
      <dgm:prSet presAssocID="{2C6CE160-7484-4ACA-A8EC-BA14C147FA4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2015E19-73A5-417E-B382-8FF1BF17A173}" type="pres">
      <dgm:prSet presAssocID="{2C6CE160-7484-4ACA-A8EC-BA14C147FA44}" presName="Parent" presStyleLbl="revTx" presStyleIdx="3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974543-DFB6-45DF-855A-8932EA26CB4C}" type="pres">
      <dgm:prSet presAssocID="{B644B0FF-DF3C-4DEC-8F14-9C5DDA2CBFBD}" presName="sibTrans" presStyleCnt="0"/>
      <dgm:spPr/>
    </dgm:pt>
    <dgm:pt modelId="{373DDCD4-E759-44C3-A5B0-4B57F4CF9CE3}" type="pres">
      <dgm:prSet presAssocID="{F818EA19-BF04-4B78-A762-D858449BBC15}" presName="composite" presStyleCnt="0">
        <dgm:presLayoutVars>
          <dgm:chMax val="1"/>
          <dgm:chPref val="1"/>
        </dgm:presLayoutVars>
      </dgm:prSet>
      <dgm:spPr/>
    </dgm:pt>
    <dgm:pt modelId="{69D7C4A2-18DF-450C-871E-A6687E71027E}" type="pres">
      <dgm:prSet presAssocID="{F818EA19-BF04-4B78-A762-D858449BBC15}" presName="Accent" presStyleLbl="trAlignAcc1" presStyleIdx="4" presStyleCnt="11">
        <dgm:presLayoutVars>
          <dgm:chMax val="0"/>
          <dgm:chPref val="0"/>
        </dgm:presLayoutVars>
      </dgm:prSet>
      <dgm:spPr/>
    </dgm:pt>
    <dgm:pt modelId="{34B58BF9-6672-47DE-88FE-94E4CD3F018A}" type="pres">
      <dgm:prSet presAssocID="{F818EA19-BF04-4B78-A762-D858449BBC15}" presName="Image" presStyleLbl="alignImgPlace1" presStyleIdx="4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B67162A-4960-404F-A411-10950D45E13C}" type="pres">
      <dgm:prSet presAssocID="{F818EA19-BF04-4B78-A762-D858449BBC15}" presName="ChildComposite" presStyleCnt="0"/>
      <dgm:spPr/>
    </dgm:pt>
    <dgm:pt modelId="{73489D81-566A-4D07-939B-2179A742A032}" type="pres">
      <dgm:prSet presAssocID="{F818EA19-BF04-4B78-A762-D858449BBC1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012B748-CB7C-4B3F-A177-1DB1E6C0F2FD}" type="pres">
      <dgm:prSet presAssocID="{F818EA19-BF04-4B78-A762-D858449BBC15}" presName="Parent" presStyleLbl="revTx" presStyleIdx="4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110647-2301-4CDF-9EF7-281682C15F05}" type="pres">
      <dgm:prSet presAssocID="{B795EF79-0FE6-4049-B285-85CB66C48AAA}" presName="sibTrans" presStyleCnt="0"/>
      <dgm:spPr/>
    </dgm:pt>
    <dgm:pt modelId="{B0311C98-DFF2-4D3E-AF44-1C39B8D08FDE}" type="pres">
      <dgm:prSet presAssocID="{C433564D-07E4-4B30-89F5-E3656FEF2FB0}" presName="composite" presStyleCnt="0">
        <dgm:presLayoutVars>
          <dgm:chMax val="1"/>
          <dgm:chPref val="1"/>
        </dgm:presLayoutVars>
      </dgm:prSet>
      <dgm:spPr/>
    </dgm:pt>
    <dgm:pt modelId="{95E7FF4E-6FE7-419D-9E6D-AC87D13435EC}" type="pres">
      <dgm:prSet presAssocID="{C433564D-07E4-4B30-89F5-E3656FEF2FB0}" presName="Accent" presStyleLbl="trAlignAcc1" presStyleIdx="5" presStyleCnt="11">
        <dgm:presLayoutVars>
          <dgm:chMax val="0"/>
          <dgm:chPref val="0"/>
        </dgm:presLayoutVars>
      </dgm:prSet>
      <dgm:spPr/>
    </dgm:pt>
    <dgm:pt modelId="{EB7A78E9-AAA1-4D9A-B22C-11BAFCB4E820}" type="pres">
      <dgm:prSet presAssocID="{C433564D-07E4-4B30-89F5-E3656FEF2FB0}" presName="Image" presStyleLbl="alignImgPlace1" presStyleIdx="5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42C4F7A-B079-4B47-9A86-AE626959DAE1}" type="pres">
      <dgm:prSet presAssocID="{C433564D-07E4-4B30-89F5-E3656FEF2FB0}" presName="ChildComposite" presStyleCnt="0"/>
      <dgm:spPr/>
    </dgm:pt>
    <dgm:pt modelId="{8274FC7C-0DC0-4064-8224-BF5417CEEC27}" type="pres">
      <dgm:prSet presAssocID="{C433564D-07E4-4B30-89F5-E3656FEF2FB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99587E3-A708-4EFF-9477-C24197A4892B}" type="pres">
      <dgm:prSet presAssocID="{C433564D-07E4-4B30-89F5-E3656FEF2FB0}" presName="Parent" presStyleLbl="revTx" presStyleIdx="5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71E03E-7BCB-46AC-B4E4-99BA141774E8}" type="pres">
      <dgm:prSet presAssocID="{1ACE5392-56D2-4F07-A3BE-0C2083C98E93}" presName="sibTrans" presStyleCnt="0"/>
      <dgm:spPr/>
    </dgm:pt>
    <dgm:pt modelId="{9B67D756-A721-4175-9B4C-B43DE565B0DD}" type="pres">
      <dgm:prSet presAssocID="{B4758709-29A4-4516-B1E3-D839F0C71423}" presName="composite" presStyleCnt="0">
        <dgm:presLayoutVars>
          <dgm:chMax val="1"/>
          <dgm:chPref val="1"/>
        </dgm:presLayoutVars>
      </dgm:prSet>
      <dgm:spPr/>
    </dgm:pt>
    <dgm:pt modelId="{8C77CB4C-5993-476A-B947-BC033D4ABE55}" type="pres">
      <dgm:prSet presAssocID="{B4758709-29A4-4516-B1E3-D839F0C71423}" presName="Accent" presStyleLbl="trAlignAcc1" presStyleIdx="6" presStyleCnt="11">
        <dgm:presLayoutVars>
          <dgm:chMax val="0"/>
          <dgm:chPref val="0"/>
        </dgm:presLayoutVars>
      </dgm:prSet>
      <dgm:spPr/>
    </dgm:pt>
    <dgm:pt modelId="{F3C549C2-DB4F-4FE2-9D4C-A4C56DF95126}" type="pres">
      <dgm:prSet presAssocID="{B4758709-29A4-4516-B1E3-D839F0C71423}" presName="Image" presStyleLbl="alignImgPlace1" presStyleIdx="6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139B4E3-DDA7-469F-984B-6C6D6B66F627}" type="pres">
      <dgm:prSet presAssocID="{B4758709-29A4-4516-B1E3-D839F0C71423}" presName="ChildComposite" presStyleCnt="0"/>
      <dgm:spPr/>
    </dgm:pt>
    <dgm:pt modelId="{D22A3446-CFE4-4CF1-849A-418162104C2F}" type="pres">
      <dgm:prSet presAssocID="{B4758709-29A4-4516-B1E3-D839F0C7142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9A41B65-C721-4DF5-8E89-41A5AD582CF8}" type="pres">
      <dgm:prSet presAssocID="{B4758709-29A4-4516-B1E3-D839F0C71423}" presName="Parent" presStyleLbl="revTx" presStyleIdx="6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04D7FC-1039-4066-9B8D-601C9E3818CE}" type="pres">
      <dgm:prSet presAssocID="{BB539A41-1F25-4AA2-9C6A-B91CE7EA7C94}" presName="sibTrans" presStyleCnt="0"/>
      <dgm:spPr/>
    </dgm:pt>
    <dgm:pt modelId="{21F7BBE7-383A-43A6-8CF2-B42387204EF1}" type="pres">
      <dgm:prSet presAssocID="{8BF395F2-D09D-40F8-9BC9-FA8CC753056E}" presName="composite" presStyleCnt="0">
        <dgm:presLayoutVars>
          <dgm:chMax val="1"/>
          <dgm:chPref val="1"/>
        </dgm:presLayoutVars>
      </dgm:prSet>
      <dgm:spPr/>
    </dgm:pt>
    <dgm:pt modelId="{207509AF-12D1-40B5-ABEE-008B6EDBC45C}" type="pres">
      <dgm:prSet presAssocID="{8BF395F2-D09D-40F8-9BC9-FA8CC753056E}" presName="Accent" presStyleLbl="trAlignAcc1" presStyleIdx="7" presStyleCnt="11">
        <dgm:presLayoutVars>
          <dgm:chMax val="0"/>
          <dgm:chPref val="0"/>
        </dgm:presLayoutVars>
      </dgm:prSet>
      <dgm:spPr/>
    </dgm:pt>
    <dgm:pt modelId="{201162C1-12AB-4BC4-8B9F-F34ED13BCC80}" type="pres">
      <dgm:prSet presAssocID="{8BF395F2-D09D-40F8-9BC9-FA8CC753056E}" presName="Image" presStyleLbl="alignImgPlace1" presStyleIdx="7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1B48897-A9E0-4CCF-9B99-B599C786AED6}" type="pres">
      <dgm:prSet presAssocID="{8BF395F2-D09D-40F8-9BC9-FA8CC753056E}" presName="ChildComposite" presStyleCnt="0"/>
      <dgm:spPr/>
    </dgm:pt>
    <dgm:pt modelId="{F02E4BC8-3B20-4A0B-837D-B18E7DA8000C}" type="pres">
      <dgm:prSet presAssocID="{8BF395F2-D09D-40F8-9BC9-FA8CC753056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E2A5843-8FEE-4774-8FB7-E660321AC76C}" type="pres">
      <dgm:prSet presAssocID="{8BF395F2-D09D-40F8-9BC9-FA8CC753056E}" presName="Parent" presStyleLbl="revTx" presStyleIdx="7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311540-D8B7-49E8-A872-D7D578BF261A}" type="pres">
      <dgm:prSet presAssocID="{CB09037B-F8CC-41BC-A0D8-915FF0F62A36}" presName="sibTrans" presStyleCnt="0"/>
      <dgm:spPr/>
    </dgm:pt>
    <dgm:pt modelId="{EAB2A7C0-9EA2-42B7-BFB8-F27B22775515}" type="pres">
      <dgm:prSet presAssocID="{6F079742-7DD5-4D42-B929-DFE8AB20BA37}" presName="composite" presStyleCnt="0">
        <dgm:presLayoutVars>
          <dgm:chMax val="1"/>
          <dgm:chPref val="1"/>
        </dgm:presLayoutVars>
      </dgm:prSet>
      <dgm:spPr/>
    </dgm:pt>
    <dgm:pt modelId="{6774A7D3-1319-4076-B0D3-1AA6134AA2D5}" type="pres">
      <dgm:prSet presAssocID="{6F079742-7DD5-4D42-B929-DFE8AB20BA37}" presName="Accent" presStyleLbl="trAlignAcc1" presStyleIdx="8" presStyleCnt="11">
        <dgm:presLayoutVars>
          <dgm:chMax val="0"/>
          <dgm:chPref val="0"/>
        </dgm:presLayoutVars>
      </dgm:prSet>
      <dgm:spPr/>
    </dgm:pt>
    <dgm:pt modelId="{EB52FD6F-DBD6-414B-9E70-8F59F14C6B2C}" type="pres">
      <dgm:prSet presAssocID="{6F079742-7DD5-4D42-B929-DFE8AB20BA37}" presName="Image" presStyleLbl="alignImgPlace1" presStyleIdx="8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675156E-27F9-4EFE-915A-7BEE8D78319A}" type="pres">
      <dgm:prSet presAssocID="{6F079742-7DD5-4D42-B929-DFE8AB20BA37}" presName="ChildComposite" presStyleCnt="0"/>
      <dgm:spPr/>
    </dgm:pt>
    <dgm:pt modelId="{5D1914BA-DAD4-4B80-B4D7-319AD0D23D59}" type="pres">
      <dgm:prSet presAssocID="{6F079742-7DD5-4D42-B929-DFE8AB20BA3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E7ECD45-50B1-42B0-8CC5-4C7D9FD83C88}" type="pres">
      <dgm:prSet presAssocID="{6F079742-7DD5-4D42-B929-DFE8AB20BA37}" presName="Parent" presStyleLbl="revTx" presStyleIdx="8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4497F5-92CD-462F-AFE8-A44CA1EFCEB7}" type="pres">
      <dgm:prSet presAssocID="{27A2A50C-37BA-4190-8115-96E2E850DFA6}" presName="sibTrans" presStyleCnt="0"/>
      <dgm:spPr/>
    </dgm:pt>
    <dgm:pt modelId="{78324DA7-1CAA-4C61-BB7B-C927BBEB660C}" type="pres">
      <dgm:prSet presAssocID="{3A88C532-A42B-4CD9-A948-94FE635C65B5}" presName="composite" presStyleCnt="0">
        <dgm:presLayoutVars>
          <dgm:chMax val="1"/>
          <dgm:chPref val="1"/>
        </dgm:presLayoutVars>
      </dgm:prSet>
      <dgm:spPr/>
    </dgm:pt>
    <dgm:pt modelId="{6114032E-52ED-4680-8C12-6AB968C83F95}" type="pres">
      <dgm:prSet presAssocID="{3A88C532-A42B-4CD9-A948-94FE635C65B5}" presName="Accent" presStyleLbl="trAlignAcc1" presStyleIdx="9" presStyleCnt="11">
        <dgm:presLayoutVars>
          <dgm:chMax val="0"/>
          <dgm:chPref val="0"/>
        </dgm:presLayoutVars>
      </dgm:prSet>
      <dgm:spPr/>
    </dgm:pt>
    <dgm:pt modelId="{866229CB-E41F-46B4-AFD5-420E98D9130C}" type="pres">
      <dgm:prSet presAssocID="{3A88C532-A42B-4CD9-A948-94FE635C65B5}" presName="Image" presStyleLbl="alignImgPlace1" presStyleIdx="9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0804A04-22DC-44A9-BD58-25449993286C}" type="pres">
      <dgm:prSet presAssocID="{3A88C532-A42B-4CD9-A948-94FE635C65B5}" presName="ChildComposite" presStyleCnt="0"/>
      <dgm:spPr/>
    </dgm:pt>
    <dgm:pt modelId="{C8404F6B-E5FE-4920-8904-B700A615DF68}" type="pres">
      <dgm:prSet presAssocID="{3A88C532-A42B-4CD9-A948-94FE635C65B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708C98B-CE82-488C-9978-E994F9959A39}" type="pres">
      <dgm:prSet presAssocID="{3A88C532-A42B-4CD9-A948-94FE635C65B5}" presName="Parent" presStyleLbl="revTx" presStyleIdx="9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EFB330-22BC-4958-9A90-15B35C6FE6ED}" type="pres">
      <dgm:prSet presAssocID="{9F682031-FBAF-48BE-A90A-F409A4B77170}" presName="sibTrans" presStyleCnt="0"/>
      <dgm:spPr/>
    </dgm:pt>
    <dgm:pt modelId="{F0BA1C4B-8AD6-4E4F-944D-AA5C7414605F}" type="pres">
      <dgm:prSet presAssocID="{45EADEA6-37D0-498A-8149-E5453F94A153}" presName="composite" presStyleCnt="0">
        <dgm:presLayoutVars>
          <dgm:chMax val="1"/>
          <dgm:chPref val="1"/>
        </dgm:presLayoutVars>
      </dgm:prSet>
      <dgm:spPr/>
    </dgm:pt>
    <dgm:pt modelId="{0851D2DF-510A-4239-9553-663DEC3419E4}" type="pres">
      <dgm:prSet presAssocID="{45EADEA6-37D0-498A-8149-E5453F94A153}" presName="Accent" presStyleLbl="trAlignAcc1" presStyleIdx="10" presStyleCnt="11">
        <dgm:presLayoutVars>
          <dgm:chMax val="0"/>
          <dgm:chPref val="0"/>
        </dgm:presLayoutVars>
      </dgm:prSet>
      <dgm:spPr/>
    </dgm:pt>
    <dgm:pt modelId="{B5721EEF-CD95-4AB9-85CF-2F90AC6AFF5E}" type="pres">
      <dgm:prSet presAssocID="{45EADEA6-37D0-498A-8149-E5453F94A153}" presName="Image" presStyleLbl="alignImgPlace1" presStyleIdx="10" presStyleCnt="11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4BA8D933-B1D2-472F-BAD4-37127B724F09}" type="pres">
      <dgm:prSet presAssocID="{45EADEA6-37D0-498A-8149-E5453F94A153}" presName="ChildComposite" presStyleCnt="0"/>
      <dgm:spPr/>
    </dgm:pt>
    <dgm:pt modelId="{B173C373-B9E2-4801-B7D6-80CE446F800C}" type="pres">
      <dgm:prSet presAssocID="{45EADEA6-37D0-498A-8149-E5453F94A15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4A58648-AF51-4F52-A4D8-904D22420DB6}" type="pres">
      <dgm:prSet presAssocID="{45EADEA6-37D0-498A-8149-E5453F94A153}" presName="Parent" presStyleLbl="revTx" presStyleIdx="10" presStyleCnt="1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FAA283-8A21-4441-8559-6DA8BAA339D9}" type="presOf" srcId="{6F079742-7DD5-4D42-B929-DFE8AB20BA37}" destId="{DE7ECD45-50B1-42B0-8CC5-4C7D9FD83C88}" srcOrd="0" destOrd="0" presId="urn:microsoft.com/office/officeart/2008/layout/CaptionedPictures"/>
    <dgm:cxn modelId="{FF85235C-02ED-4C30-A21E-87369B4FE231}" type="presOf" srcId="{13904A8E-0AEB-4484-AA87-8A78AF6D0954}" destId="{48BC28D0-50C7-4DA0-A33A-511157BB2F07}" srcOrd="0" destOrd="0" presId="urn:microsoft.com/office/officeart/2008/layout/CaptionedPictures"/>
    <dgm:cxn modelId="{B0679CDA-9135-405A-909C-F690B3A2168B}" type="presOf" srcId="{1C0BBA2E-6641-485B-A62D-09A87326A6ED}" destId="{E83F8A79-8FF0-4A66-8C15-3B38B866FF6E}" srcOrd="0" destOrd="0" presId="urn:microsoft.com/office/officeart/2008/layout/CaptionedPictures"/>
    <dgm:cxn modelId="{2B523947-8D48-42E3-A34E-6AF3D7918CEB}" type="presOf" srcId="{8BF395F2-D09D-40F8-9BC9-FA8CC753056E}" destId="{3E2A5843-8FEE-4774-8FB7-E660321AC76C}" srcOrd="0" destOrd="0" presId="urn:microsoft.com/office/officeart/2008/layout/CaptionedPictures"/>
    <dgm:cxn modelId="{DC9A3985-DD15-4F30-8C9B-59FE664236B6}" type="presOf" srcId="{F818EA19-BF04-4B78-A762-D858449BBC15}" destId="{0012B748-CB7C-4B3F-A177-1DB1E6C0F2FD}" srcOrd="0" destOrd="0" presId="urn:microsoft.com/office/officeart/2008/layout/CaptionedPictures"/>
    <dgm:cxn modelId="{C87564F2-DBFF-455A-BE8E-DDF8C83D606F}" type="presOf" srcId="{3A88C532-A42B-4CD9-A948-94FE635C65B5}" destId="{0708C98B-CE82-488C-9978-E994F9959A39}" srcOrd="0" destOrd="0" presId="urn:microsoft.com/office/officeart/2008/layout/CaptionedPictures"/>
    <dgm:cxn modelId="{8BE35227-94BF-4168-9529-524984ED5994}" type="presOf" srcId="{C433564D-07E4-4B30-89F5-E3656FEF2FB0}" destId="{D99587E3-A708-4EFF-9477-C24197A4892B}" srcOrd="0" destOrd="0" presId="urn:microsoft.com/office/officeart/2008/layout/CaptionedPictures"/>
    <dgm:cxn modelId="{FB9B93D7-02E7-4278-B120-5C02B73245CD}" srcId="{A4FCD9EB-E594-4BF7-BFBC-D7A716CC1211}" destId="{13904A8E-0AEB-4484-AA87-8A78AF6D0954}" srcOrd="0" destOrd="0" parTransId="{05ED6C1A-889A-43E5-8CC0-D5923D12DB31}" sibTransId="{65AAF171-4FF3-428C-8070-F4AA499F780E}"/>
    <dgm:cxn modelId="{8E32EC02-78AF-4FB7-B766-BEE436C54BB6}" type="presOf" srcId="{2C6CE160-7484-4ACA-A8EC-BA14C147FA44}" destId="{12015E19-73A5-417E-B382-8FF1BF17A173}" srcOrd="0" destOrd="0" presId="urn:microsoft.com/office/officeart/2008/layout/CaptionedPictures"/>
    <dgm:cxn modelId="{92CF4979-515F-4E32-8BFE-06DF0305ED4F}" srcId="{A4FCD9EB-E594-4BF7-BFBC-D7A716CC1211}" destId="{8BF395F2-D09D-40F8-9BC9-FA8CC753056E}" srcOrd="7" destOrd="0" parTransId="{E59F17E2-F339-4796-BCB0-E161C51777BE}" sibTransId="{CB09037B-F8CC-41BC-A0D8-915FF0F62A36}"/>
    <dgm:cxn modelId="{B2BFC3FD-1E90-4F58-8468-6474AB8DC235}" srcId="{A4FCD9EB-E594-4BF7-BFBC-D7A716CC1211}" destId="{6275F5BB-7F72-4CD1-8D2B-64C2155DF453}" srcOrd="1" destOrd="0" parTransId="{598A716E-2938-4C93-9992-7E38B94C7FFE}" sibTransId="{12CA7DBA-0B90-4DE1-8194-3C118C131D9D}"/>
    <dgm:cxn modelId="{F0E60333-2C2A-4A58-A719-0D3DC53E236E}" srcId="{A4FCD9EB-E594-4BF7-BFBC-D7A716CC1211}" destId="{B4758709-29A4-4516-B1E3-D839F0C71423}" srcOrd="6" destOrd="0" parTransId="{73C47EF2-BA9C-4864-AEFF-1E9ECF27947E}" sibTransId="{BB539A41-1F25-4AA2-9C6A-B91CE7EA7C94}"/>
    <dgm:cxn modelId="{1E0ACFB2-BE7A-4EC1-91A7-00BE9DFF9D62}" type="presOf" srcId="{B4758709-29A4-4516-B1E3-D839F0C71423}" destId="{39A41B65-C721-4DF5-8E89-41A5AD582CF8}" srcOrd="0" destOrd="0" presId="urn:microsoft.com/office/officeart/2008/layout/CaptionedPictures"/>
    <dgm:cxn modelId="{D2E227CA-9A0E-49E2-BE06-04B558AA7BE8}" srcId="{A4FCD9EB-E594-4BF7-BFBC-D7A716CC1211}" destId="{2C6CE160-7484-4ACA-A8EC-BA14C147FA44}" srcOrd="3" destOrd="0" parTransId="{F31A7EF4-DF2F-48DA-8DCA-D3F184E405BF}" sibTransId="{B644B0FF-DF3C-4DEC-8F14-9C5DDA2CBFBD}"/>
    <dgm:cxn modelId="{4FA1F1E2-966C-4487-AF16-A7CEDE3E9E5E}" srcId="{A4FCD9EB-E594-4BF7-BFBC-D7A716CC1211}" destId="{C433564D-07E4-4B30-89F5-E3656FEF2FB0}" srcOrd="5" destOrd="0" parTransId="{C20F7BA3-AC53-408C-98EC-ABCB254CC320}" sibTransId="{1ACE5392-56D2-4F07-A3BE-0C2083C98E93}"/>
    <dgm:cxn modelId="{82494E06-E113-479B-ABCE-BCC5F9771C27}" type="presOf" srcId="{45EADEA6-37D0-498A-8149-E5453F94A153}" destId="{84A58648-AF51-4F52-A4D8-904D22420DB6}" srcOrd="0" destOrd="0" presId="urn:microsoft.com/office/officeart/2008/layout/CaptionedPictures"/>
    <dgm:cxn modelId="{ABC43E73-ACEF-47D0-92F5-61BAA7A924EF}" srcId="{A4FCD9EB-E594-4BF7-BFBC-D7A716CC1211}" destId="{3A88C532-A42B-4CD9-A948-94FE635C65B5}" srcOrd="9" destOrd="0" parTransId="{213D8AB3-F2AD-4416-8A0F-F214AC501AC7}" sibTransId="{9F682031-FBAF-48BE-A90A-F409A4B77170}"/>
    <dgm:cxn modelId="{C8FDB547-A80A-449B-9AAD-F6C6B287E937}" srcId="{A4FCD9EB-E594-4BF7-BFBC-D7A716CC1211}" destId="{45EADEA6-37D0-498A-8149-E5453F94A153}" srcOrd="10" destOrd="0" parTransId="{A10C17AE-5A0E-4305-864B-EB3D8A826D03}" sibTransId="{E1EA1BDD-F251-4A68-90D6-997EAE2C6ABD}"/>
    <dgm:cxn modelId="{5A1CA685-CA8D-42C6-8CA3-861FDBF720F8}" srcId="{A4FCD9EB-E594-4BF7-BFBC-D7A716CC1211}" destId="{F818EA19-BF04-4B78-A762-D858449BBC15}" srcOrd="4" destOrd="0" parTransId="{4A4839DC-C2CC-48D1-85CA-DC2AFDB97845}" sibTransId="{B795EF79-0FE6-4049-B285-85CB66C48AAA}"/>
    <dgm:cxn modelId="{1AFE6F97-0AFC-450C-B1C1-59B758E72C40}" type="presOf" srcId="{6275F5BB-7F72-4CD1-8D2B-64C2155DF453}" destId="{0BE34DD8-CEDA-40AE-8CE3-9C8141257149}" srcOrd="0" destOrd="0" presId="urn:microsoft.com/office/officeart/2008/layout/CaptionedPictures"/>
    <dgm:cxn modelId="{E3615E92-F4F1-4F5A-9E21-B540F1C2780C}" srcId="{A4FCD9EB-E594-4BF7-BFBC-D7A716CC1211}" destId="{1C0BBA2E-6641-485B-A62D-09A87326A6ED}" srcOrd="2" destOrd="0" parTransId="{8D62BB1D-C519-4A4B-82CD-D7D57FBEBA81}" sibTransId="{458B5ED4-B7D9-4191-900A-51B99BA8E26F}"/>
    <dgm:cxn modelId="{F9E38DEC-AD30-46F6-B62C-A67111C26205}" srcId="{A4FCD9EB-E594-4BF7-BFBC-D7A716CC1211}" destId="{6F079742-7DD5-4D42-B929-DFE8AB20BA37}" srcOrd="8" destOrd="0" parTransId="{A0A34E8B-75C9-4577-A161-AAC0FFB84F0F}" sibTransId="{27A2A50C-37BA-4190-8115-96E2E850DFA6}"/>
    <dgm:cxn modelId="{315F11C0-E54B-47C0-9014-04923A2EFE89}" type="presOf" srcId="{A4FCD9EB-E594-4BF7-BFBC-D7A716CC1211}" destId="{E1643D90-3F06-4018-AA18-814315352579}" srcOrd="0" destOrd="0" presId="urn:microsoft.com/office/officeart/2008/layout/CaptionedPictures"/>
    <dgm:cxn modelId="{AD186C29-0941-4B7D-B24D-E1F58A42D3A7}" type="presParOf" srcId="{E1643D90-3F06-4018-AA18-814315352579}" destId="{F69BFCF8-D9FC-4084-AC47-920ACFC38D27}" srcOrd="0" destOrd="0" presId="urn:microsoft.com/office/officeart/2008/layout/CaptionedPictures"/>
    <dgm:cxn modelId="{E91C93DB-0B9D-44CF-ABCE-A8D9E1C1AD74}" type="presParOf" srcId="{F69BFCF8-D9FC-4084-AC47-920ACFC38D27}" destId="{353965E6-8737-4596-AEF5-DC51BBA4BE4C}" srcOrd="0" destOrd="0" presId="urn:microsoft.com/office/officeart/2008/layout/CaptionedPictures"/>
    <dgm:cxn modelId="{67AC828A-F217-47FB-8299-C489974C2336}" type="presParOf" srcId="{F69BFCF8-D9FC-4084-AC47-920ACFC38D27}" destId="{F91E4E7C-5163-4718-944B-599964BE547B}" srcOrd="1" destOrd="0" presId="urn:microsoft.com/office/officeart/2008/layout/CaptionedPictures"/>
    <dgm:cxn modelId="{A904F5F6-1243-4A24-9877-551D5CB640A2}" type="presParOf" srcId="{F69BFCF8-D9FC-4084-AC47-920ACFC38D27}" destId="{FC5AB5E0-870D-44F9-81D4-A506E3A08187}" srcOrd="2" destOrd="0" presId="urn:microsoft.com/office/officeart/2008/layout/CaptionedPictures"/>
    <dgm:cxn modelId="{531A0E5F-6B2A-4C3A-ACAD-3B14B9299574}" type="presParOf" srcId="{FC5AB5E0-870D-44F9-81D4-A506E3A08187}" destId="{4DE31B62-13C4-4402-912A-2AD66DC3E9C1}" srcOrd="0" destOrd="0" presId="urn:microsoft.com/office/officeart/2008/layout/CaptionedPictures"/>
    <dgm:cxn modelId="{A8535024-8B22-4C79-BBA4-3010D0401336}" type="presParOf" srcId="{FC5AB5E0-870D-44F9-81D4-A506E3A08187}" destId="{48BC28D0-50C7-4DA0-A33A-511157BB2F07}" srcOrd="1" destOrd="0" presId="urn:microsoft.com/office/officeart/2008/layout/CaptionedPictures"/>
    <dgm:cxn modelId="{5C7A6113-C356-4B26-84C4-AF19E5199A2F}" type="presParOf" srcId="{E1643D90-3F06-4018-AA18-814315352579}" destId="{FEC841E6-B053-4FC3-B26F-8547D12BAC21}" srcOrd="1" destOrd="0" presId="urn:microsoft.com/office/officeart/2008/layout/CaptionedPictures"/>
    <dgm:cxn modelId="{359A23FE-2E6B-4C37-BB01-DA01FD791226}" type="presParOf" srcId="{E1643D90-3F06-4018-AA18-814315352579}" destId="{79D88F06-7EEF-4CCF-991A-C7F2742F719F}" srcOrd="2" destOrd="0" presId="urn:microsoft.com/office/officeart/2008/layout/CaptionedPictures"/>
    <dgm:cxn modelId="{96873777-B780-4332-ADB2-66F7EA1144C9}" type="presParOf" srcId="{79D88F06-7EEF-4CCF-991A-C7F2742F719F}" destId="{04B39360-D0F9-4750-8C4A-E29BEA748175}" srcOrd="0" destOrd="0" presId="urn:microsoft.com/office/officeart/2008/layout/CaptionedPictures"/>
    <dgm:cxn modelId="{3AE80DDE-347A-45FE-A04C-A78A76288D36}" type="presParOf" srcId="{79D88F06-7EEF-4CCF-991A-C7F2742F719F}" destId="{509C4C37-07FA-4758-B6F9-C72569990046}" srcOrd="1" destOrd="0" presId="urn:microsoft.com/office/officeart/2008/layout/CaptionedPictures"/>
    <dgm:cxn modelId="{9DAEC861-DB1E-48A9-A52D-FFDC5F485D51}" type="presParOf" srcId="{79D88F06-7EEF-4CCF-991A-C7F2742F719F}" destId="{FF3E1E1A-791C-4932-83EF-365E284B45DD}" srcOrd="2" destOrd="0" presId="urn:microsoft.com/office/officeart/2008/layout/CaptionedPictures"/>
    <dgm:cxn modelId="{FA406F9E-0947-4E50-BAB1-F423A5BF1BAF}" type="presParOf" srcId="{FF3E1E1A-791C-4932-83EF-365E284B45DD}" destId="{CC6A1A89-BC73-4AEC-96DC-BCC1606DC4F1}" srcOrd="0" destOrd="0" presId="urn:microsoft.com/office/officeart/2008/layout/CaptionedPictures"/>
    <dgm:cxn modelId="{C263D74A-C64E-4411-9BC4-69F18E6ED3A6}" type="presParOf" srcId="{FF3E1E1A-791C-4932-83EF-365E284B45DD}" destId="{0BE34DD8-CEDA-40AE-8CE3-9C8141257149}" srcOrd="1" destOrd="0" presId="urn:microsoft.com/office/officeart/2008/layout/CaptionedPictures"/>
    <dgm:cxn modelId="{FAFD4469-B207-4B07-B66F-405D6A44E723}" type="presParOf" srcId="{E1643D90-3F06-4018-AA18-814315352579}" destId="{D9532A14-A471-45B2-A533-C15887855CD9}" srcOrd="3" destOrd="0" presId="urn:microsoft.com/office/officeart/2008/layout/CaptionedPictures"/>
    <dgm:cxn modelId="{D48ED9E4-6BA1-452F-BC10-9F1B4F8A8F8B}" type="presParOf" srcId="{E1643D90-3F06-4018-AA18-814315352579}" destId="{43006F80-AD01-4E0C-9309-46C074374068}" srcOrd="4" destOrd="0" presId="urn:microsoft.com/office/officeart/2008/layout/CaptionedPictures"/>
    <dgm:cxn modelId="{1B8688DB-640A-4F71-A308-0820E5EFEA99}" type="presParOf" srcId="{43006F80-AD01-4E0C-9309-46C074374068}" destId="{0E151BFC-35FA-43B5-83B7-C50AA7795B02}" srcOrd="0" destOrd="0" presId="urn:microsoft.com/office/officeart/2008/layout/CaptionedPictures"/>
    <dgm:cxn modelId="{14F75EF4-7EC7-495E-9CDC-980BD8945759}" type="presParOf" srcId="{43006F80-AD01-4E0C-9309-46C074374068}" destId="{26A1447B-7202-4C93-81D8-A6007416F03B}" srcOrd="1" destOrd="0" presId="urn:microsoft.com/office/officeart/2008/layout/CaptionedPictures"/>
    <dgm:cxn modelId="{09407D2F-5253-4A1B-9B59-5D303093AF4E}" type="presParOf" srcId="{43006F80-AD01-4E0C-9309-46C074374068}" destId="{37BEF04A-5A73-428A-B6F4-8B66718AE8E5}" srcOrd="2" destOrd="0" presId="urn:microsoft.com/office/officeart/2008/layout/CaptionedPictures"/>
    <dgm:cxn modelId="{5D78BFAF-1998-429C-9BF3-42BB0D681927}" type="presParOf" srcId="{37BEF04A-5A73-428A-B6F4-8B66718AE8E5}" destId="{E1D5373D-A4AA-4CDD-B111-93AA6AF27E3C}" srcOrd="0" destOrd="0" presId="urn:microsoft.com/office/officeart/2008/layout/CaptionedPictures"/>
    <dgm:cxn modelId="{E83C8D40-5A09-4866-B011-720E86BE3634}" type="presParOf" srcId="{37BEF04A-5A73-428A-B6F4-8B66718AE8E5}" destId="{E83F8A79-8FF0-4A66-8C15-3B38B866FF6E}" srcOrd="1" destOrd="0" presId="urn:microsoft.com/office/officeart/2008/layout/CaptionedPictures"/>
    <dgm:cxn modelId="{069AA87F-06E7-49E4-B1B4-9621AFED5897}" type="presParOf" srcId="{E1643D90-3F06-4018-AA18-814315352579}" destId="{8B024A99-D77D-48EA-8799-C9A960D526B6}" srcOrd="5" destOrd="0" presId="urn:microsoft.com/office/officeart/2008/layout/CaptionedPictures"/>
    <dgm:cxn modelId="{51BAF2EB-F0C5-4136-8ACD-6DA9096C4C23}" type="presParOf" srcId="{E1643D90-3F06-4018-AA18-814315352579}" destId="{E6996CE2-B6CA-42C0-B05F-BD7F4ECF6595}" srcOrd="6" destOrd="0" presId="urn:microsoft.com/office/officeart/2008/layout/CaptionedPictures"/>
    <dgm:cxn modelId="{3123AC98-D14F-4655-A6AB-84B6218AE533}" type="presParOf" srcId="{E6996CE2-B6CA-42C0-B05F-BD7F4ECF6595}" destId="{6EF93256-1CD3-476F-9436-BBE5261304E9}" srcOrd="0" destOrd="0" presId="urn:microsoft.com/office/officeart/2008/layout/CaptionedPictures"/>
    <dgm:cxn modelId="{A3FEB023-8CC7-48BB-94C5-05FA0BDBD8A0}" type="presParOf" srcId="{E6996CE2-B6CA-42C0-B05F-BD7F4ECF6595}" destId="{441365A3-0BC2-4CA5-A2C6-874109C3501C}" srcOrd="1" destOrd="0" presId="urn:microsoft.com/office/officeart/2008/layout/CaptionedPictures"/>
    <dgm:cxn modelId="{F6E82333-FF14-4CCF-A118-250D74854F94}" type="presParOf" srcId="{E6996CE2-B6CA-42C0-B05F-BD7F4ECF6595}" destId="{C6351EA2-ACDA-41B3-90F4-8B93B3D72B9D}" srcOrd="2" destOrd="0" presId="urn:microsoft.com/office/officeart/2008/layout/CaptionedPictures"/>
    <dgm:cxn modelId="{12F981F7-90E1-491D-A26F-0C223C257292}" type="presParOf" srcId="{C6351EA2-ACDA-41B3-90F4-8B93B3D72B9D}" destId="{AEAA63F4-1E27-414A-905C-DC07D142802E}" srcOrd="0" destOrd="0" presId="urn:microsoft.com/office/officeart/2008/layout/CaptionedPictures"/>
    <dgm:cxn modelId="{735AF484-6A27-4111-B62E-119F4BC1C31E}" type="presParOf" srcId="{C6351EA2-ACDA-41B3-90F4-8B93B3D72B9D}" destId="{12015E19-73A5-417E-B382-8FF1BF17A173}" srcOrd="1" destOrd="0" presId="urn:microsoft.com/office/officeart/2008/layout/CaptionedPictures"/>
    <dgm:cxn modelId="{BACD1752-089F-4B7A-8693-E227B104C2B0}" type="presParOf" srcId="{E1643D90-3F06-4018-AA18-814315352579}" destId="{E3974543-DFB6-45DF-855A-8932EA26CB4C}" srcOrd="7" destOrd="0" presId="urn:microsoft.com/office/officeart/2008/layout/CaptionedPictures"/>
    <dgm:cxn modelId="{05BD6FCB-6E84-49F3-B42D-CE5303F65CEF}" type="presParOf" srcId="{E1643D90-3F06-4018-AA18-814315352579}" destId="{373DDCD4-E759-44C3-A5B0-4B57F4CF9CE3}" srcOrd="8" destOrd="0" presId="urn:microsoft.com/office/officeart/2008/layout/CaptionedPictures"/>
    <dgm:cxn modelId="{0B130F8B-E918-4EB4-B4C0-9D4FC4BE70C3}" type="presParOf" srcId="{373DDCD4-E759-44C3-A5B0-4B57F4CF9CE3}" destId="{69D7C4A2-18DF-450C-871E-A6687E71027E}" srcOrd="0" destOrd="0" presId="urn:microsoft.com/office/officeart/2008/layout/CaptionedPictures"/>
    <dgm:cxn modelId="{9C1EC921-9310-40BF-8782-5CBA015711A3}" type="presParOf" srcId="{373DDCD4-E759-44C3-A5B0-4B57F4CF9CE3}" destId="{34B58BF9-6672-47DE-88FE-94E4CD3F018A}" srcOrd="1" destOrd="0" presId="urn:microsoft.com/office/officeart/2008/layout/CaptionedPictures"/>
    <dgm:cxn modelId="{EB232486-04D3-44B6-B298-CA1794056467}" type="presParOf" srcId="{373DDCD4-E759-44C3-A5B0-4B57F4CF9CE3}" destId="{9B67162A-4960-404F-A411-10950D45E13C}" srcOrd="2" destOrd="0" presId="urn:microsoft.com/office/officeart/2008/layout/CaptionedPictures"/>
    <dgm:cxn modelId="{5B08579F-0623-4BC3-84C9-BC392E35B657}" type="presParOf" srcId="{9B67162A-4960-404F-A411-10950D45E13C}" destId="{73489D81-566A-4D07-939B-2179A742A032}" srcOrd="0" destOrd="0" presId="urn:microsoft.com/office/officeart/2008/layout/CaptionedPictures"/>
    <dgm:cxn modelId="{34236737-D99C-4CBA-9827-68808080F859}" type="presParOf" srcId="{9B67162A-4960-404F-A411-10950D45E13C}" destId="{0012B748-CB7C-4B3F-A177-1DB1E6C0F2FD}" srcOrd="1" destOrd="0" presId="urn:microsoft.com/office/officeart/2008/layout/CaptionedPictures"/>
    <dgm:cxn modelId="{79A8321F-2451-4CF5-AE64-23A8F79ED8D7}" type="presParOf" srcId="{E1643D90-3F06-4018-AA18-814315352579}" destId="{A5110647-2301-4CDF-9EF7-281682C15F05}" srcOrd="9" destOrd="0" presId="urn:microsoft.com/office/officeart/2008/layout/CaptionedPictures"/>
    <dgm:cxn modelId="{ECFAE504-3076-4617-8E85-0CA9B4E07A2B}" type="presParOf" srcId="{E1643D90-3F06-4018-AA18-814315352579}" destId="{B0311C98-DFF2-4D3E-AF44-1C39B8D08FDE}" srcOrd="10" destOrd="0" presId="urn:microsoft.com/office/officeart/2008/layout/CaptionedPictures"/>
    <dgm:cxn modelId="{C2D7EC25-0B90-477B-965F-7C53E14F91AC}" type="presParOf" srcId="{B0311C98-DFF2-4D3E-AF44-1C39B8D08FDE}" destId="{95E7FF4E-6FE7-419D-9E6D-AC87D13435EC}" srcOrd="0" destOrd="0" presId="urn:microsoft.com/office/officeart/2008/layout/CaptionedPictures"/>
    <dgm:cxn modelId="{1BA64B35-0967-4E43-922C-424F68CFB0CE}" type="presParOf" srcId="{B0311C98-DFF2-4D3E-AF44-1C39B8D08FDE}" destId="{EB7A78E9-AAA1-4D9A-B22C-11BAFCB4E820}" srcOrd="1" destOrd="0" presId="urn:microsoft.com/office/officeart/2008/layout/CaptionedPictures"/>
    <dgm:cxn modelId="{DF65AAF0-01E1-4AC5-B162-1D1DE00DD8FC}" type="presParOf" srcId="{B0311C98-DFF2-4D3E-AF44-1C39B8D08FDE}" destId="{C42C4F7A-B079-4B47-9A86-AE626959DAE1}" srcOrd="2" destOrd="0" presId="urn:microsoft.com/office/officeart/2008/layout/CaptionedPictures"/>
    <dgm:cxn modelId="{07273B81-1F73-4A1F-B080-7677A21FE5BB}" type="presParOf" srcId="{C42C4F7A-B079-4B47-9A86-AE626959DAE1}" destId="{8274FC7C-0DC0-4064-8224-BF5417CEEC27}" srcOrd="0" destOrd="0" presId="urn:microsoft.com/office/officeart/2008/layout/CaptionedPictures"/>
    <dgm:cxn modelId="{4BE7E2B8-899C-4BBB-B73A-E14013C182EF}" type="presParOf" srcId="{C42C4F7A-B079-4B47-9A86-AE626959DAE1}" destId="{D99587E3-A708-4EFF-9477-C24197A4892B}" srcOrd="1" destOrd="0" presId="urn:microsoft.com/office/officeart/2008/layout/CaptionedPictures"/>
    <dgm:cxn modelId="{AD9C9B02-F333-4627-BA0F-AB6DCA5685AB}" type="presParOf" srcId="{E1643D90-3F06-4018-AA18-814315352579}" destId="{3371E03E-7BCB-46AC-B4E4-99BA141774E8}" srcOrd="11" destOrd="0" presId="urn:microsoft.com/office/officeart/2008/layout/CaptionedPictures"/>
    <dgm:cxn modelId="{A1B973B0-B5F6-4D3F-8921-D240C30EC8D8}" type="presParOf" srcId="{E1643D90-3F06-4018-AA18-814315352579}" destId="{9B67D756-A721-4175-9B4C-B43DE565B0DD}" srcOrd="12" destOrd="0" presId="urn:microsoft.com/office/officeart/2008/layout/CaptionedPictures"/>
    <dgm:cxn modelId="{D6889AB4-8864-46D0-A753-5B7F7142584A}" type="presParOf" srcId="{9B67D756-A721-4175-9B4C-B43DE565B0DD}" destId="{8C77CB4C-5993-476A-B947-BC033D4ABE55}" srcOrd="0" destOrd="0" presId="urn:microsoft.com/office/officeart/2008/layout/CaptionedPictures"/>
    <dgm:cxn modelId="{2ED14115-C86A-4786-8D91-739DBD197D7F}" type="presParOf" srcId="{9B67D756-A721-4175-9B4C-B43DE565B0DD}" destId="{F3C549C2-DB4F-4FE2-9D4C-A4C56DF95126}" srcOrd="1" destOrd="0" presId="urn:microsoft.com/office/officeart/2008/layout/CaptionedPictures"/>
    <dgm:cxn modelId="{04B4F027-E49F-483D-AD3D-8B98860B313E}" type="presParOf" srcId="{9B67D756-A721-4175-9B4C-B43DE565B0DD}" destId="{5139B4E3-DDA7-469F-984B-6C6D6B66F627}" srcOrd="2" destOrd="0" presId="urn:microsoft.com/office/officeart/2008/layout/CaptionedPictures"/>
    <dgm:cxn modelId="{EB5FAFC6-8200-497F-B689-5CB089C8B9E4}" type="presParOf" srcId="{5139B4E3-DDA7-469F-984B-6C6D6B66F627}" destId="{D22A3446-CFE4-4CF1-849A-418162104C2F}" srcOrd="0" destOrd="0" presId="urn:microsoft.com/office/officeart/2008/layout/CaptionedPictures"/>
    <dgm:cxn modelId="{A4F0835B-9AB7-4B4A-9F59-80C353A7640E}" type="presParOf" srcId="{5139B4E3-DDA7-469F-984B-6C6D6B66F627}" destId="{39A41B65-C721-4DF5-8E89-41A5AD582CF8}" srcOrd="1" destOrd="0" presId="urn:microsoft.com/office/officeart/2008/layout/CaptionedPictures"/>
    <dgm:cxn modelId="{CD85AFA7-2499-4781-AF30-579575DDA5F6}" type="presParOf" srcId="{E1643D90-3F06-4018-AA18-814315352579}" destId="{3D04D7FC-1039-4066-9B8D-601C9E3818CE}" srcOrd="13" destOrd="0" presId="urn:microsoft.com/office/officeart/2008/layout/CaptionedPictures"/>
    <dgm:cxn modelId="{A538F4D1-117E-4F56-85F2-E1D50BB91030}" type="presParOf" srcId="{E1643D90-3F06-4018-AA18-814315352579}" destId="{21F7BBE7-383A-43A6-8CF2-B42387204EF1}" srcOrd="14" destOrd="0" presId="urn:microsoft.com/office/officeart/2008/layout/CaptionedPictures"/>
    <dgm:cxn modelId="{AE4EF227-C90E-4C1E-9B19-BE55C4B310BA}" type="presParOf" srcId="{21F7BBE7-383A-43A6-8CF2-B42387204EF1}" destId="{207509AF-12D1-40B5-ABEE-008B6EDBC45C}" srcOrd="0" destOrd="0" presId="urn:microsoft.com/office/officeart/2008/layout/CaptionedPictures"/>
    <dgm:cxn modelId="{E762099B-8A25-4819-8AD2-5F7A91A0855E}" type="presParOf" srcId="{21F7BBE7-383A-43A6-8CF2-B42387204EF1}" destId="{201162C1-12AB-4BC4-8B9F-F34ED13BCC80}" srcOrd="1" destOrd="0" presId="urn:microsoft.com/office/officeart/2008/layout/CaptionedPictures"/>
    <dgm:cxn modelId="{C2A87C2F-56A9-4F35-9E04-798CFFCF4379}" type="presParOf" srcId="{21F7BBE7-383A-43A6-8CF2-B42387204EF1}" destId="{91B48897-A9E0-4CCF-9B99-B599C786AED6}" srcOrd="2" destOrd="0" presId="urn:microsoft.com/office/officeart/2008/layout/CaptionedPictures"/>
    <dgm:cxn modelId="{46494F53-C45F-4A4B-9525-9B434911467F}" type="presParOf" srcId="{91B48897-A9E0-4CCF-9B99-B599C786AED6}" destId="{F02E4BC8-3B20-4A0B-837D-B18E7DA8000C}" srcOrd="0" destOrd="0" presId="urn:microsoft.com/office/officeart/2008/layout/CaptionedPictures"/>
    <dgm:cxn modelId="{9E8DD941-027F-408D-97E7-8E2585D7B219}" type="presParOf" srcId="{91B48897-A9E0-4CCF-9B99-B599C786AED6}" destId="{3E2A5843-8FEE-4774-8FB7-E660321AC76C}" srcOrd="1" destOrd="0" presId="urn:microsoft.com/office/officeart/2008/layout/CaptionedPictures"/>
    <dgm:cxn modelId="{0ED60001-A686-4058-AB52-A2F0185965A5}" type="presParOf" srcId="{E1643D90-3F06-4018-AA18-814315352579}" destId="{1A311540-D8B7-49E8-A872-D7D578BF261A}" srcOrd="15" destOrd="0" presId="urn:microsoft.com/office/officeart/2008/layout/CaptionedPictures"/>
    <dgm:cxn modelId="{70480D06-33B4-4D96-9CDC-D1812D0A89ED}" type="presParOf" srcId="{E1643D90-3F06-4018-AA18-814315352579}" destId="{EAB2A7C0-9EA2-42B7-BFB8-F27B22775515}" srcOrd="16" destOrd="0" presId="urn:microsoft.com/office/officeart/2008/layout/CaptionedPictures"/>
    <dgm:cxn modelId="{F46CD5D4-8603-4D8C-8DD6-A14D83219D99}" type="presParOf" srcId="{EAB2A7C0-9EA2-42B7-BFB8-F27B22775515}" destId="{6774A7D3-1319-4076-B0D3-1AA6134AA2D5}" srcOrd="0" destOrd="0" presId="urn:microsoft.com/office/officeart/2008/layout/CaptionedPictures"/>
    <dgm:cxn modelId="{C5EB8B14-B8D5-4C53-8D80-D27836D32D27}" type="presParOf" srcId="{EAB2A7C0-9EA2-42B7-BFB8-F27B22775515}" destId="{EB52FD6F-DBD6-414B-9E70-8F59F14C6B2C}" srcOrd="1" destOrd="0" presId="urn:microsoft.com/office/officeart/2008/layout/CaptionedPictures"/>
    <dgm:cxn modelId="{3804EC20-EF54-4C7F-888B-2A3854532039}" type="presParOf" srcId="{EAB2A7C0-9EA2-42B7-BFB8-F27B22775515}" destId="{0675156E-27F9-4EFE-915A-7BEE8D78319A}" srcOrd="2" destOrd="0" presId="urn:microsoft.com/office/officeart/2008/layout/CaptionedPictures"/>
    <dgm:cxn modelId="{495F0530-6D8B-4D40-B350-13E09B5B76E9}" type="presParOf" srcId="{0675156E-27F9-4EFE-915A-7BEE8D78319A}" destId="{5D1914BA-DAD4-4B80-B4D7-319AD0D23D59}" srcOrd="0" destOrd="0" presId="urn:microsoft.com/office/officeart/2008/layout/CaptionedPictures"/>
    <dgm:cxn modelId="{225797A9-2F15-479A-93FB-1D6890EEDF96}" type="presParOf" srcId="{0675156E-27F9-4EFE-915A-7BEE8D78319A}" destId="{DE7ECD45-50B1-42B0-8CC5-4C7D9FD83C88}" srcOrd="1" destOrd="0" presId="urn:microsoft.com/office/officeart/2008/layout/CaptionedPictures"/>
    <dgm:cxn modelId="{9F683E84-32B4-48E2-A339-90729316A760}" type="presParOf" srcId="{E1643D90-3F06-4018-AA18-814315352579}" destId="{4D4497F5-92CD-462F-AFE8-A44CA1EFCEB7}" srcOrd="17" destOrd="0" presId="urn:microsoft.com/office/officeart/2008/layout/CaptionedPictures"/>
    <dgm:cxn modelId="{308C444F-018E-44C1-972B-B381298B245D}" type="presParOf" srcId="{E1643D90-3F06-4018-AA18-814315352579}" destId="{78324DA7-1CAA-4C61-BB7B-C927BBEB660C}" srcOrd="18" destOrd="0" presId="urn:microsoft.com/office/officeart/2008/layout/CaptionedPictures"/>
    <dgm:cxn modelId="{F35C0B84-F954-4F76-868D-6D8BCA7EEFC8}" type="presParOf" srcId="{78324DA7-1CAA-4C61-BB7B-C927BBEB660C}" destId="{6114032E-52ED-4680-8C12-6AB968C83F95}" srcOrd="0" destOrd="0" presId="urn:microsoft.com/office/officeart/2008/layout/CaptionedPictures"/>
    <dgm:cxn modelId="{BCE3485E-6CA4-4EE8-AC27-E2B1862E2813}" type="presParOf" srcId="{78324DA7-1CAA-4C61-BB7B-C927BBEB660C}" destId="{866229CB-E41F-46B4-AFD5-420E98D9130C}" srcOrd="1" destOrd="0" presId="urn:microsoft.com/office/officeart/2008/layout/CaptionedPictures"/>
    <dgm:cxn modelId="{C5AA9A03-E319-4666-B328-704943705DA1}" type="presParOf" srcId="{78324DA7-1CAA-4C61-BB7B-C927BBEB660C}" destId="{60804A04-22DC-44A9-BD58-25449993286C}" srcOrd="2" destOrd="0" presId="urn:microsoft.com/office/officeart/2008/layout/CaptionedPictures"/>
    <dgm:cxn modelId="{EACE7C0B-C479-4C6C-925C-9220B0169A44}" type="presParOf" srcId="{60804A04-22DC-44A9-BD58-25449993286C}" destId="{C8404F6B-E5FE-4920-8904-B700A615DF68}" srcOrd="0" destOrd="0" presId="urn:microsoft.com/office/officeart/2008/layout/CaptionedPictures"/>
    <dgm:cxn modelId="{FBEB1685-7E3F-4E5B-9B20-373A395D2DAF}" type="presParOf" srcId="{60804A04-22DC-44A9-BD58-25449993286C}" destId="{0708C98B-CE82-488C-9978-E994F9959A39}" srcOrd="1" destOrd="0" presId="urn:microsoft.com/office/officeart/2008/layout/CaptionedPictures"/>
    <dgm:cxn modelId="{5337EE5B-9F33-4939-88C1-8BCD8C9F4FE5}" type="presParOf" srcId="{E1643D90-3F06-4018-AA18-814315352579}" destId="{79EFB330-22BC-4958-9A90-15B35C6FE6ED}" srcOrd="19" destOrd="0" presId="urn:microsoft.com/office/officeart/2008/layout/CaptionedPictures"/>
    <dgm:cxn modelId="{C4F24A10-BF1A-4AC7-8DD0-76F05050676D}" type="presParOf" srcId="{E1643D90-3F06-4018-AA18-814315352579}" destId="{F0BA1C4B-8AD6-4E4F-944D-AA5C7414605F}" srcOrd="20" destOrd="0" presId="urn:microsoft.com/office/officeart/2008/layout/CaptionedPictures"/>
    <dgm:cxn modelId="{40A87B5B-011F-4044-9536-942B1C3DFB15}" type="presParOf" srcId="{F0BA1C4B-8AD6-4E4F-944D-AA5C7414605F}" destId="{0851D2DF-510A-4239-9553-663DEC3419E4}" srcOrd="0" destOrd="0" presId="urn:microsoft.com/office/officeart/2008/layout/CaptionedPictures"/>
    <dgm:cxn modelId="{8487C034-0740-492C-BBE0-79249841F11C}" type="presParOf" srcId="{F0BA1C4B-8AD6-4E4F-944D-AA5C7414605F}" destId="{B5721EEF-CD95-4AB9-85CF-2F90AC6AFF5E}" srcOrd="1" destOrd="0" presId="urn:microsoft.com/office/officeart/2008/layout/CaptionedPictures"/>
    <dgm:cxn modelId="{3E62D591-AA9A-4E3D-8AC6-8FB40B549299}" type="presParOf" srcId="{F0BA1C4B-8AD6-4E4F-944D-AA5C7414605F}" destId="{4BA8D933-B1D2-472F-BAD4-37127B724F09}" srcOrd="2" destOrd="0" presId="urn:microsoft.com/office/officeart/2008/layout/CaptionedPictures"/>
    <dgm:cxn modelId="{6FBC1C5F-4C9D-4779-8846-E4F4C5C74D84}" type="presParOf" srcId="{4BA8D933-B1D2-472F-BAD4-37127B724F09}" destId="{B173C373-B9E2-4801-B7D6-80CE446F800C}" srcOrd="0" destOrd="0" presId="urn:microsoft.com/office/officeart/2008/layout/CaptionedPictures"/>
    <dgm:cxn modelId="{CF3CF8FB-BAF2-4DAD-A02A-397DF6AC2365}" type="presParOf" srcId="{4BA8D933-B1D2-472F-BAD4-37127B724F09}" destId="{84A58648-AF51-4F52-A4D8-904D22420DB6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B1B4FF3-B725-4350-B981-2E968A0F2811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F77C1BC-12F3-42AE-829C-ABD89175670B}">
      <dgm:prSet/>
      <dgm:spPr/>
      <dgm:t>
        <a:bodyPr/>
        <a:lstStyle/>
        <a:p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mahasiswa</a:t>
          </a:r>
          <a:r>
            <a:rPr lang="en-US" dirty="0" smtClean="0"/>
            <a:t>  yang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diterima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pilihan</a:t>
          </a:r>
          <a:r>
            <a:rPr lang="en-US" dirty="0" smtClean="0"/>
            <a:t> </a:t>
          </a:r>
          <a:r>
            <a:rPr lang="en-US" dirty="0" err="1" smtClean="0"/>
            <a:t>utama</a:t>
          </a:r>
          <a:r>
            <a:rPr lang="en-US" dirty="0" smtClean="0"/>
            <a:t>,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dipertimbangkan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masuk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pilihan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 </a:t>
          </a:r>
          <a:r>
            <a:rPr lang="en-US" dirty="0" err="1" smtClean="0"/>
            <a:t>kedua</a:t>
          </a:r>
          <a:r>
            <a:rPr lang="en-US" dirty="0" smtClean="0"/>
            <a:t>,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dirty="0" err="1" smtClean="0"/>
            <a:t>tetap</a:t>
          </a:r>
          <a:r>
            <a:rPr lang="en-US" dirty="0" smtClean="0"/>
            <a:t> </a:t>
          </a:r>
          <a:r>
            <a:rPr lang="en-US" dirty="0" err="1" smtClean="0"/>
            <a:t>mempertimbangkan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</a:t>
          </a:r>
          <a:r>
            <a:rPr lang="en-US" dirty="0" err="1" smtClean="0"/>
            <a:t>kelas</a:t>
          </a:r>
          <a:r>
            <a:rPr lang="en-US" dirty="0" smtClean="0"/>
            <a:t> yang </a:t>
          </a:r>
          <a:r>
            <a:rPr lang="en-US" dirty="0" err="1" smtClean="0"/>
            <a:t>masih</a:t>
          </a:r>
          <a:r>
            <a:rPr lang="en-US" dirty="0" smtClean="0"/>
            <a:t> </a:t>
          </a:r>
          <a:r>
            <a:rPr lang="en-US" dirty="0" err="1" smtClean="0"/>
            <a:t>tersisa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nilai</a:t>
          </a:r>
          <a:r>
            <a:rPr lang="en-US" dirty="0" smtClean="0"/>
            <a:t> yang </a:t>
          </a:r>
          <a:r>
            <a:rPr lang="en-US" dirty="0" err="1" smtClean="0"/>
            <a:t>disyaratkan</a:t>
          </a:r>
          <a:r>
            <a:rPr lang="en-US" dirty="0" smtClean="0"/>
            <a:t>.</a:t>
          </a:r>
          <a:endParaRPr lang="en-US" dirty="0"/>
        </a:p>
      </dgm:t>
    </dgm:pt>
    <dgm:pt modelId="{19ADCBEA-6646-4F9B-B4A0-48B36BE0914B}" type="parTrans" cxnId="{1382B554-BE3D-4A81-907F-426533FDEE22}">
      <dgm:prSet/>
      <dgm:spPr/>
      <dgm:t>
        <a:bodyPr/>
        <a:lstStyle/>
        <a:p>
          <a:endParaRPr lang="en-US"/>
        </a:p>
      </dgm:t>
    </dgm:pt>
    <dgm:pt modelId="{C20D05D9-803A-448A-ABA9-D255FC8B9E6F}" type="sibTrans" cxnId="{1382B554-BE3D-4A81-907F-426533FDEE22}">
      <dgm:prSet/>
      <dgm:spPr/>
      <dgm:t>
        <a:bodyPr/>
        <a:lstStyle/>
        <a:p>
          <a:endParaRPr lang="en-US"/>
        </a:p>
      </dgm:t>
    </dgm:pt>
    <dgm:pt modelId="{30A5B214-DAD5-4B35-AEFB-1153E884CFC3}">
      <dgm:prSet/>
      <dgm:spPr/>
      <dgm:t>
        <a:bodyPr/>
        <a:lstStyle/>
        <a:p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mengisi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endParaRPr lang="en-US" dirty="0"/>
        </a:p>
      </dgm:t>
    </dgm:pt>
    <dgm:pt modelId="{80E82A29-BC8F-4AF9-81E7-722664F2B2D7}" type="parTrans" cxnId="{6A56BDF0-5EA5-4E89-98DA-FB17B11EF5E4}">
      <dgm:prSet/>
      <dgm:spPr/>
      <dgm:t>
        <a:bodyPr/>
        <a:lstStyle/>
        <a:p>
          <a:endParaRPr lang="en-US"/>
        </a:p>
      </dgm:t>
    </dgm:pt>
    <dgm:pt modelId="{E503D8C0-C99C-4D66-B49D-AE9F753E69D5}" type="sibTrans" cxnId="{6A56BDF0-5EA5-4E89-98DA-FB17B11EF5E4}">
      <dgm:prSet/>
      <dgm:spPr/>
      <dgm:t>
        <a:bodyPr/>
        <a:lstStyle/>
        <a:p>
          <a:endParaRPr lang="en-US"/>
        </a:p>
      </dgm:t>
    </dgm:pt>
    <dgm:pt modelId="{1978FB05-E694-4BD8-94D0-DD84C395AB3D}">
      <dgm:prSet/>
      <dgm:spPr/>
      <dgm:t>
        <a:bodyPr/>
        <a:lstStyle/>
        <a:p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mahasiswa</a:t>
          </a:r>
          <a:r>
            <a:rPr lang="en-US" dirty="0" smtClean="0"/>
            <a:t> yang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mengisi</a:t>
          </a:r>
          <a:r>
            <a:rPr lang="en-US" dirty="0" smtClean="0"/>
            <a:t> </a:t>
          </a:r>
          <a:r>
            <a:rPr lang="en-US" dirty="0" err="1" smtClean="0"/>
            <a:t>peminatan</a:t>
          </a:r>
          <a:r>
            <a:rPr lang="en-US" dirty="0" smtClean="0"/>
            <a:t>, </a:t>
          </a:r>
          <a:r>
            <a:rPr lang="en-US" dirty="0" err="1" smtClean="0"/>
            <a:t>maka</a:t>
          </a:r>
          <a:r>
            <a:rPr lang="en-US" dirty="0" smtClean="0"/>
            <a:t> </a:t>
          </a:r>
          <a:r>
            <a:rPr lang="en-US" dirty="0" err="1" smtClean="0"/>
            <a:t>peminatannya</a:t>
          </a:r>
          <a:r>
            <a:rPr lang="en-US" dirty="0" smtClean="0"/>
            <a:t> </a:t>
          </a:r>
          <a:r>
            <a:rPr lang="en-US" dirty="0" err="1" smtClean="0"/>
            <a:t>akan</a:t>
          </a:r>
          <a:r>
            <a:rPr lang="en-US" dirty="0" smtClean="0"/>
            <a:t> </a:t>
          </a:r>
          <a:r>
            <a:rPr lang="en-US" dirty="0" err="1" smtClean="0"/>
            <a:t>ditempatkan</a:t>
          </a:r>
          <a:r>
            <a:rPr lang="en-US" dirty="0" smtClean="0"/>
            <a:t> di </a:t>
          </a:r>
          <a:r>
            <a:rPr lang="en-US" dirty="0" err="1" smtClean="0"/>
            <a:t>peminatan</a:t>
          </a:r>
          <a:r>
            <a:rPr lang="en-US" dirty="0" smtClean="0"/>
            <a:t> Database Technology </a:t>
          </a:r>
          <a:r>
            <a:rPr lang="en-US" dirty="0" err="1" smtClean="0"/>
            <a:t>atau</a:t>
          </a:r>
          <a:r>
            <a:rPr lang="en-US" dirty="0" smtClean="0"/>
            <a:t> Software Engineering,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dirty="0" err="1" smtClean="0"/>
            <a:t>mempertimbangkan</a:t>
          </a:r>
          <a:r>
            <a:rPr lang="en-US" dirty="0" smtClean="0"/>
            <a:t> </a:t>
          </a:r>
          <a:r>
            <a:rPr lang="en-US" dirty="0" err="1" smtClean="0"/>
            <a:t>nilai</a:t>
          </a:r>
          <a:r>
            <a:rPr lang="en-US" dirty="0" smtClean="0"/>
            <a:t> yang </a:t>
          </a:r>
          <a:r>
            <a:rPr lang="en-US" dirty="0" err="1" smtClean="0"/>
            <a:t>didapat</a:t>
          </a:r>
          <a:r>
            <a:rPr lang="en-US" dirty="0" smtClean="0"/>
            <a:t> </a:t>
          </a:r>
          <a:r>
            <a:rPr lang="en-US" dirty="0" err="1" smtClean="0"/>
            <a:t>mahasiswa</a:t>
          </a:r>
          <a:r>
            <a:rPr lang="en-US" dirty="0" smtClean="0"/>
            <a:t> </a:t>
          </a:r>
          <a:r>
            <a:rPr lang="en-US" dirty="0" err="1" smtClean="0"/>
            <a:t>bersangkutan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matakuliah-matakuliah</a:t>
          </a:r>
          <a:r>
            <a:rPr lang="en-US" dirty="0" smtClean="0"/>
            <a:t> </a:t>
          </a:r>
          <a:r>
            <a:rPr lang="en-US" dirty="0" err="1" smtClean="0"/>
            <a:t>syarat</a:t>
          </a:r>
          <a:r>
            <a:rPr lang="en-US" dirty="0" smtClean="0"/>
            <a:t> </a:t>
          </a:r>
          <a:r>
            <a:rPr lang="en-US" dirty="0" err="1" smtClean="0"/>
            <a:t>tsb</a:t>
          </a:r>
          <a:r>
            <a:rPr lang="en-US" dirty="0" smtClean="0"/>
            <a:t> di </a:t>
          </a:r>
          <a:r>
            <a:rPr lang="en-US" dirty="0" err="1" smtClean="0"/>
            <a:t>atas</a:t>
          </a:r>
          <a:r>
            <a:rPr lang="en-US" dirty="0" smtClean="0"/>
            <a:t> </a:t>
          </a:r>
          <a:r>
            <a:rPr lang="en-US" dirty="0" err="1" smtClean="0"/>
            <a:t>serta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</a:t>
          </a:r>
          <a:r>
            <a:rPr lang="en-US" dirty="0" err="1" smtClean="0"/>
            <a:t>kelas</a:t>
          </a:r>
          <a:r>
            <a:rPr lang="en-US" dirty="0" smtClean="0"/>
            <a:t>.</a:t>
          </a:r>
          <a:endParaRPr lang="en-US" dirty="0"/>
        </a:p>
      </dgm:t>
    </dgm:pt>
    <dgm:pt modelId="{ADF86D79-2A17-49DE-B357-7E943023A29A}" type="parTrans" cxnId="{5B71B04C-1E6C-40B6-AAAB-9F17DB678DF8}">
      <dgm:prSet/>
      <dgm:spPr/>
      <dgm:t>
        <a:bodyPr/>
        <a:lstStyle/>
        <a:p>
          <a:endParaRPr lang="en-US"/>
        </a:p>
      </dgm:t>
    </dgm:pt>
    <dgm:pt modelId="{6A4D2A7A-78A6-4C23-92D0-F35DAC5718AD}" type="sibTrans" cxnId="{5B71B04C-1E6C-40B6-AAAB-9F17DB678DF8}">
      <dgm:prSet/>
      <dgm:spPr/>
      <dgm:t>
        <a:bodyPr/>
        <a:lstStyle/>
        <a:p>
          <a:endParaRPr lang="en-US"/>
        </a:p>
      </dgm:t>
    </dgm:pt>
    <dgm:pt modelId="{246E4B93-EF34-454B-9DBA-EFEA074AAC4F}">
      <dgm:prSet/>
      <dgm:spPr/>
      <dgm:t>
        <a:bodyPr/>
        <a:lstStyle/>
        <a:p>
          <a:r>
            <a:rPr lang="en-US" dirty="0" err="1" smtClean="0"/>
            <a:t>Prioritas</a:t>
          </a:r>
          <a:endParaRPr lang="en-US" dirty="0"/>
        </a:p>
      </dgm:t>
    </dgm:pt>
    <dgm:pt modelId="{F329DED6-C96A-4C8E-BC44-D9271493355E}" type="parTrans" cxnId="{C7F63848-648E-46A3-85AB-76262675E82E}">
      <dgm:prSet/>
      <dgm:spPr/>
      <dgm:t>
        <a:bodyPr/>
        <a:lstStyle/>
        <a:p>
          <a:endParaRPr lang="en-US"/>
        </a:p>
      </dgm:t>
    </dgm:pt>
    <dgm:pt modelId="{EE362601-0BF2-4119-BAA8-4FC551BD69C2}" type="sibTrans" cxnId="{C7F63848-648E-46A3-85AB-76262675E82E}">
      <dgm:prSet/>
      <dgm:spPr/>
      <dgm:t>
        <a:bodyPr/>
        <a:lstStyle/>
        <a:p>
          <a:endParaRPr lang="en-US"/>
        </a:p>
      </dgm:t>
    </dgm:pt>
    <dgm:pt modelId="{78A00F8E-07E3-455B-BF46-BDAB57A47B71}" type="pres">
      <dgm:prSet presAssocID="{8B1B4FF3-B725-4350-B981-2E968A0F28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373A2B-D951-4191-8A26-8244DCBBFF34}" type="pres">
      <dgm:prSet presAssocID="{246E4B93-EF34-454B-9DBA-EFEA074AAC4F}" presName="parentLin" presStyleCnt="0"/>
      <dgm:spPr/>
    </dgm:pt>
    <dgm:pt modelId="{E72840F6-5E75-4ADE-9C1E-F3C38D8797C7}" type="pres">
      <dgm:prSet presAssocID="{246E4B93-EF34-454B-9DBA-EFEA074AAC4F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8F70A0D6-F89A-4DA6-B619-0E702C5F02A4}" type="pres">
      <dgm:prSet presAssocID="{246E4B93-EF34-454B-9DBA-EFEA074AAC4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08C3F-528A-439D-AFC6-8B6ABF461758}" type="pres">
      <dgm:prSet presAssocID="{246E4B93-EF34-454B-9DBA-EFEA074AAC4F}" presName="negativeSpace" presStyleCnt="0"/>
      <dgm:spPr/>
    </dgm:pt>
    <dgm:pt modelId="{65B4B7B7-C01C-41A6-B838-07F4BA9FB8DF}" type="pres">
      <dgm:prSet presAssocID="{246E4B93-EF34-454B-9DBA-EFEA074AAC4F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7A0B4-EAEA-49CA-B049-5E551A7DA98F}" type="pres">
      <dgm:prSet presAssocID="{EE362601-0BF2-4119-BAA8-4FC551BD69C2}" presName="spaceBetweenRectangles" presStyleCnt="0"/>
      <dgm:spPr/>
    </dgm:pt>
    <dgm:pt modelId="{D4F0BD54-BEA1-41D1-9BBF-E45B9C500751}" type="pres">
      <dgm:prSet presAssocID="{30A5B214-DAD5-4B35-AEFB-1153E884CFC3}" presName="parentLin" presStyleCnt="0"/>
      <dgm:spPr/>
    </dgm:pt>
    <dgm:pt modelId="{86D53250-291F-4812-9C4E-EBB5682833BD}" type="pres">
      <dgm:prSet presAssocID="{30A5B214-DAD5-4B35-AEFB-1153E884CFC3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71196A67-C18D-4F15-BA44-951D245C8FA8}" type="pres">
      <dgm:prSet presAssocID="{30A5B214-DAD5-4B35-AEFB-1153E884CFC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B5AFF6-55F7-42FA-B6C6-622FEBC431E1}" type="pres">
      <dgm:prSet presAssocID="{30A5B214-DAD5-4B35-AEFB-1153E884CFC3}" presName="negativeSpace" presStyleCnt="0"/>
      <dgm:spPr/>
    </dgm:pt>
    <dgm:pt modelId="{A975B4B2-4393-459A-8C1F-B6C6DC2200E9}" type="pres">
      <dgm:prSet presAssocID="{30A5B214-DAD5-4B35-AEFB-1153E884CFC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5A000A-DD91-45F5-A2F0-41956FDC454F}" type="presOf" srcId="{246E4B93-EF34-454B-9DBA-EFEA074AAC4F}" destId="{8F70A0D6-F89A-4DA6-B619-0E702C5F02A4}" srcOrd="1" destOrd="0" presId="urn:microsoft.com/office/officeart/2005/8/layout/list1"/>
    <dgm:cxn modelId="{C0D00AD0-E63D-497D-A8AF-71F533484ECE}" type="presOf" srcId="{246E4B93-EF34-454B-9DBA-EFEA074AAC4F}" destId="{E72840F6-5E75-4ADE-9C1E-F3C38D8797C7}" srcOrd="0" destOrd="0" presId="urn:microsoft.com/office/officeart/2005/8/layout/list1"/>
    <dgm:cxn modelId="{69607DCF-78EE-45B6-80AB-F2E055409959}" type="presOf" srcId="{3F77C1BC-12F3-42AE-829C-ABD89175670B}" destId="{65B4B7B7-C01C-41A6-B838-07F4BA9FB8DF}" srcOrd="0" destOrd="0" presId="urn:microsoft.com/office/officeart/2005/8/layout/list1"/>
    <dgm:cxn modelId="{6A56BDF0-5EA5-4E89-98DA-FB17B11EF5E4}" srcId="{8B1B4FF3-B725-4350-B981-2E968A0F2811}" destId="{30A5B214-DAD5-4B35-AEFB-1153E884CFC3}" srcOrd="1" destOrd="0" parTransId="{80E82A29-BC8F-4AF9-81E7-722664F2B2D7}" sibTransId="{E503D8C0-C99C-4D66-B49D-AE9F753E69D5}"/>
    <dgm:cxn modelId="{E802E0CC-B86B-4BDF-9D12-9341A63EE3C3}" type="presOf" srcId="{30A5B214-DAD5-4B35-AEFB-1153E884CFC3}" destId="{71196A67-C18D-4F15-BA44-951D245C8FA8}" srcOrd="1" destOrd="0" presId="urn:microsoft.com/office/officeart/2005/8/layout/list1"/>
    <dgm:cxn modelId="{5B71B04C-1E6C-40B6-AAAB-9F17DB678DF8}" srcId="{30A5B214-DAD5-4B35-AEFB-1153E884CFC3}" destId="{1978FB05-E694-4BD8-94D0-DD84C395AB3D}" srcOrd="0" destOrd="0" parTransId="{ADF86D79-2A17-49DE-B357-7E943023A29A}" sibTransId="{6A4D2A7A-78A6-4C23-92D0-F35DAC5718AD}"/>
    <dgm:cxn modelId="{C7F63848-648E-46A3-85AB-76262675E82E}" srcId="{8B1B4FF3-B725-4350-B981-2E968A0F2811}" destId="{246E4B93-EF34-454B-9DBA-EFEA074AAC4F}" srcOrd="0" destOrd="0" parTransId="{F329DED6-C96A-4C8E-BC44-D9271493355E}" sibTransId="{EE362601-0BF2-4119-BAA8-4FC551BD69C2}"/>
    <dgm:cxn modelId="{1382B554-BE3D-4A81-907F-426533FDEE22}" srcId="{246E4B93-EF34-454B-9DBA-EFEA074AAC4F}" destId="{3F77C1BC-12F3-42AE-829C-ABD89175670B}" srcOrd="0" destOrd="0" parTransId="{19ADCBEA-6646-4F9B-B4A0-48B36BE0914B}" sibTransId="{C20D05D9-803A-448A-ABA9-D255FC8B9E6F}"/>
    <dgm:cxn modelId="{34DDAE67-75B2-4596-B01E-090D4EE8E865}" type="presOf" srcId="{30A5B214-DAD5-4B35-AEFB-1153E884CFC3}" destId="{86D53250-291F-4812-9C4E-EBB5682833BD}" srcOrd="0" destOrd="0" presId="urn:microsoft.com/office/officeart/2005/8/layout/list1"/>
    <dgm:cxn modelId="{258DE1B6-E597-4912-BB38-1792457B092C}" type="presOf" srcId="{8B1B4FF3-B725-4350-B981-2E968A0F2811}" destId="{78A00F8E-07E3-455B-BF46-BDAB57A47B71}" srcOrd="0" destOrd="0" presId="urn:microsoft.com/office/officeart/2005/8/layout/list1"/>
    <dgm:cxn modelId="{056BDF74-C96B-441C-9181-C707507A753B}" type="presOf" srcId="{1978FB05-E694-4BD8-94D0-DD84C395AB3D}" destId="{A975B4B2-4393-459A-8C1F-B6C6DC2200E9}" srcOrd="0" destOrd="0" presId="urn:microsoft.com/office/officeart/2005/8/layout/list1"/>
    <dgm:cxn modelId="{77C06AE5-F28A-424D-90AA-71C455B0763C}" type="presParOf" srcId="{78A00F8E-07E3-455B-BF46-BDAB57A47B71}" destId="{10373A2B-D951-4191-8A26-8244DCBBFF34}" srcOrd="0" destOrd="0" presId="urn:microsoft.com/office/officeart/2005/8/layout/list1"/>
    <dgm:cxn modelId="{9DBDE7C2-AEBD-4070-9673-BFB75E4E2781}" type="presParOf" srcId="{10373A2B-D951-4191-8A26-8244DCBBFF34}" destId="{E72840F6-5E75-4ADE-9C1E-F3C38D8797C7}" srcOrd="0" destOrd="0" presId="urn:microsoft.com/office/officeart/2005/8/layout/list1"/>
    <dgm:cxn modelId="{0908DF5E-16EF-4E95-9B09-C48ED2BF3AAB}" type="presParOf" srcId="{10373A2B-D951-4191-8A26-8244DCBBFF34}" destId="{8F70A0D6-F89A-4DA6-B619-0E702C5F02A4}" srcOrd="1" destOrd="0" presId="urn:microsoft.com/office/officeart/2005/8/layout/list1"/>
    <dgm:cxn modelId="{BDD5B77B-AFC8-4DC2-B464-B0BF6E072870}" type="presParOf" srcId="{78A00F8E-07E3-455B-BF46-BDAB57A47B71}" destId="{F0A08C3F-528A-439D-AFC6-8B6ABF461758}" srcOrd="1" destOrd="0" presId="urn:microsoft.com/office/officeart/2005/8/layout/list1"/>
    <dgm:cxn modelId="{F0C4274F-6D45-444A-85B7-A329221CCFA5}" type="presParOf" srcId="{78A00F8E-07E3-455B-BF46-BDAB57A47B71}" destId="{65B4B7B7-C01C-41A6-B838-07F4BA9FB8DF}" srcOrd="2" destOrd="0" presId="urn:microsoft.com/office/officeart/2005/8/layout/list1"/>
    <dgm:cxn modelId="{7A0BDBD7-B83A-4A2F-A626-840772404118}" type="presParOf" srcId="{78A00F8E-07E3-455B-BF46-BDAB57A47B71}" destId="{D8F7A0B4-EAEA-49CA-B049-5E551A7DA98F}" srcOrd="3" destOrd="0" presId="urn:microsoft.com/office/officeart/2005/8/layout/list1"/>
    <dgm:cxn modelId="{EE3966B3-2D7B-43E2-ABAC-E74A98B3D09A}" type="presParOf" srcId="{78A00F8E-07E3-455B-BF46-BDAB57A47B71}" destId="{D4F0BD54-BEA1-41D1-9BBF-E45B9C500751}" srcOrd="4" destOrd="0" presId="urn:microsoft.com/office/officeart/2005/8/layout/list1"/>
    <dgm:cxn modelId="{2C942799-2417-410A-9B58-063F6EE9F975}" type="presParOf" srcId="{D4F0BD54-BEA1-41D1-9BBF-E45B9C500751}" destId="{86D53250-291F-4812-9C4E-EBB5682833BD}" srcOrd="0" destOrd="0" presId="urn:microsoft.com/office/officeart/2005/8/layout/list1"/>
    <dgm:cxn modelId="{843A178A-7CFC-40A2-8A6F-3E07B2C0691C}" type="presParOf" srcId="{D4F0BD54-BEA1-41D1-9BBF-E45B9C500751}" destId="{71196A67-C18D-4F15-BA44-951D245C8FA8}" srcOrd="1" destOrd="0" presId="urn:microsoft.com/office/officeart/2005/8/layout/list1"/>
    <dgm:cxn modelId="{C4C0D099-F1A8-4CC3-B8FD-4472BE761905}" type="presParOf" srcId="{78A00F8E-07E3-455B-BF46-BDAB57A47B71}" destId="{9FB5AFF6-55F7-42FA-B6C6-622FEBC431E1}" srcOrd="5" destOrd="0" presId="urn:microsoft.com/office/officeart/2005/8/layout/list1"/>
    <dgm:cxn modelId="{C8A22425-839B-4F59-A9C1-ECAB6C0A2894}" type="presParOf" srcId="{78A00F8E-07E3-455B-BF46-BDAB57A47B71}" destId="{A975B4B2-4393-459A-8C1F-B6C6DC2200E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B1B4FF3-B725-4350-B981-2E968A0F2811}" type="doc">
      <dgm:prSet loTypeId="urn:microsoft.com/office/officeart/2005/8/layout/hierarchy3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977635B-D337-4E62-AAE2-F134478BB28C}">
      <dgm:prSet/>
      <dgm:spPr/>
      <dgm:t>
        <a:bodyPr/>
        <a:lstStyle/>
        <a:p>
          <a:r>
            <a:rPr lang="en-US" smtClean="0">
              <a:latin typeface="Tahoma" pitchFamily="34" charset="0"/>
            </a:rPr>
            <a:t>Seleksi </a:t>
          </a:r>
          <a:endParaRPr lang="en-US" dirty="0" smtClean="0">
            <a:latin typeface="Tahoma" pitchFamily="34" charset="0"/>
          </a:endParaRPr>
        </a:p>
      </dgm:t>
    </dgm:pt>
    <dgm:pt modelId="{050E8657-427D-42BB-B0F4-18E435F05E1C}" type="parTrans" cxnId="{741751C6-51BE-4E80-903B-20AFE967761F}">
      <dgm:prSet/>
      <dgm:spPr/>
      <dgm:t>
        <a:bodyPr/>
        <a:lstStyle/>
        <a:p>
          <a:endParaRPr lang="en-US"/>
        </a:p>
      </dgm:t>
    </dgm:pt>
    <dgm:pt modelId="{DE5C942E-FC0E-420E-AF34-6C3670319089}" type="sibTrans" cxnId="{741751C6-51BE-4E80-903B-20AFE967761F}">
      <dgm:prSet/>
      <dgm:spPr/>
      <dgm:t>
        <a:bodyPr/>
        <a:lstStyle/>
        <a:p>
          <a:endParaRPr lang="en-US"/>
        </a:p>
      </dgm:t>
    </dgm:pt>
    <dgm:pt modelId="{69ED671B-9E1A-41FF-BA46-F072FA6A1687}">
      <dgm:prSet/>
      <dgm:spPr/>
      <dgm:t>
        <a:bodyPr/>
        <a:lstStyle/>
        <a:p>
          <a:r>
            <a:rPr lang="en-US" dirty="0" err="1" smtClean="0">
              <a:latin typeface="Tahoma" pitchFamily="34" charset="0"/>
            </a:rPr>
            <a:t>Prioritas</a:t>
          </a:r>
          <a:r>
            <a:rPr lang="en-US" dirty="0" smtClean="0">
              <a:latin typeface="Tahoma" pitchFamily="34" charset="0"/>
            </a:rPr>
            <a:t> </a:t>
          </a:r>
          <a:r>
            <a:rPr lang="en-US" dirty="0" err="1" smtClean="0">
              <a:latin typeface="Tahoma" pitchFamily="34" charset="0"/>
            </a:rPr>
            <a:t>Pilihan</a:t>
          </a:r>
          <a:r>
            <a:rPr lang="en-US" dirty="0" smtClean="0">
              <a:latin typeface="Tahoma" pitchFamily="34" charset="0"/>
            </a:rPr>
            <a:t> + </a:t>
          </a:r>
          <a:r>
            <a:rPr lang="en-US" dirty="0" err="1" smtClean="0">
              <a:latin typeface="Tahoma" pitchFamily="34" charset="0"/>
            </a:rPr>
            <a:t>Nilai</a:t>
          </a:r>
          <a:r>
            <a:rPr lang="en-US" dirty="0" smtClean="0">
              <a:latin typeface="Tahoma" pitchFamily="34" charset="0"/>
            </a:rPr>
            <a:t> </a:t>
          </a:r>
          <a:r>
            <a:rPr lang="en-US" dirty="0" err="1" smtClean="0">
              <a:latin typeface="Tahoma" pitchFamily="34" charset="0"/>
            </a:rPr>
            <a:t>Akhir</a:t>
          </a:r>
          <a:r>
            <a:rPr lang="en-US" dirty="0" smtClean="0">
              <a:latin typeface="Tahoma" pitchFamily="34" charset="0"/>
            </a:rPr>
            <a:t> </a:t>
          </a:r>
          <a:r>
            <a:rPr lang="en-US" dirty="0" err="1" smtClean="0">
              <a:latin typeface="Tahoma" pitchFamily="34" charset="0"/>
            </a:rPr>
            <a:t>Prasyarat</a:t>
          </a:r>
          <a:r>
            <a:rPr lang="en-US" dirty="0" smtClean="0">
              <a:latin typeface="Tahoma" pitchFamily="34" charset="0"/>
            </a:rPr>
            <a:t>.</a:t>
          </a:r>
          <a:endParaRPr lang="en-US" dirty="0">
            <a:latin typeface="Tahoma" pitchFamily="34" charset="0"/>
          </a:endParaRPr>
        </a:p>
      </dgm:t>
    </dgm:pt>
    <dgm:pt modelId="{72DCAF9B-F2E1-4CDA-A434-877150EE6F42}" type="parTrans" cxnId="{AD2052D2-6C61-4493-96CA-D1A27C3D6F7D}">
      <dgm:prSet/>
      <dgm:spPr/>
      <dgm:t>
        <a:bodyPr/>
        <a:lstStyle/>
        <a:p>
          <a:endParaRPr lang="en-US"/>
        </a:p>
      </dgm:t>
    </dgm:pt>
    <dgm:pt modelId="{F25031B1-398E-49A2-9C97-120C5E4DAB1F}" type="sibTrans" cxnId="{AD2052D2-6C61-4493-96CA-D1A27C3D6F7D}">
      <dgm:prSet/>
      <dgm:spPr/>
      <dgm:t>
        <a:bodyPr/>
        <a:lstStyle/>
        <a:p>
          <a:endParaRPr lang="en-US"/>
        </a:p>
      </dgm:t>
    </dgm:pt>
    <dgm:pt modelId="{155A8511-7FEE-49FE-9720-E20034317FBD}" type="pres">
      <dgm:prSet presAssocID="{8B1B4FF3-B725-4350-B981-2E968A0F281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6951852-9BCF-4F4F-A440-3B6F8A1A163E}" type="pres">
      <dgm:prSet presAssocID="{F977635B-D337-4E62-AAE2-F134478BB28C}" presName="root" presStyleCnt="0"/>
      <dgm:spPr/>
    </dgm:pt>
    <dgm:pt modelId="{4D2D166A-33E6-435B-91EC-64DAAD1F6A33}" type="pres">
      <dgm:prSet presAssocID="{F977635B-D337-4E62-AAE2-F134478BB28C}" presName="rootComposite" presStyleCnt="0"/>
      <dgm:spPr/>
    </dgm:pt>
    <dgm:pt modelId="{201356FC-43EE-438F-8E43-1E67C88CF05C}" type="pres">
      <dgm:prSet presAssocID="{F977635B-D337-4E62-AAE2-F134478BB28C}" presName="rootText" presStyleLbl="node1" presStyleIdx="0" presStyleCnt="1"/>
      <dgm:spPr/>
      <dgm:t>
        <a:bodyPr/>
        <a:lstStyle/>
        <a:p>
          <a:endParaRPr lang="en-US"/>
        </a:p>
      </dgm:t>
    </dgm:pt>
    <dgm:pt modelId="{A8D3FDC9-47F3-4291-BD20-17396235C0D6}" type="pres">
      <dgm:prSet presAssocID="{F977635B-D337-4E62-AAE2-F134478BB28C}" presName="rootConnector" presStyleLbl="node1" presStyleIdx="0" presStyleCnt="1"/>
      <dgm:spPr/>
      <dgm:t>
        <a:bodyPr/>
        <a:lstStyle/>
        <a:p>
          <a:endParaRPr lang="en-US"/>
        </a:p>
      </dgm:t>
    </dgm:pt>
    <dgm:pt modelId="{554021C7-C6C2-430F-AC24-D1575D7B3FD4}" type="pres">
      <dgm:prSet presAssocID="{F977635B-D337-4E62-AAE2-F134478BB28C}" presName="childShape" presStyleCnt="0"/>
      <dgm:spPr/>
    </dgm:pt>
    <dgm:pt modelId="{D60CBD92-FEB8-43C6-8C66-953C4FA9E993}" type="pres">
      <dgm:prSet presAssocID="{72DCAF9B-F2E1-4CDA-A434-877150EE6F42}" presName="Name13" presStyleLbl="parChTrans1D2" presStyleIdx="0" presStyleCnt="1"/>
      <dgm:spPr/>
      <dgm:t>
        <a:bodyPr/>
        <a:lstStyle/>
        <a:p>
          <a:endParaRPr lang="en-US"/>
        </a:p>
      </dgm:t>
    </dgm:pt>
    <dgm:pt modelId="{6EFC6833-A8E4-4F8D-A857-167B22349FCC}" type="pres">
      <dgm:prSet presAssocID="{69ED671B-9E1A-41FF-BA46-F072FA6A1687}" presName="childText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1751C6-51BE-4E80-903B-20AFE967761F}" srcId="{8B1B4FF3-B725-4350-B981-2E968A0F2811}" destId="{F977635B-D337-4E62-AAE2-F134478BB28C}" srcOrd="0" destOrd="0" parTransId="{050E8657-427D-42BB-B0F4-18E435F05E1C}" sibTransId="{DE5C942E-FC0E-420E-AF34-6C3670319089}"/>
    <dgm:cxn modelId="{AD2052D2-6C61-4493-96CA-D1A27C3D6F7D}" srcId="{F977635B-D337-4E62-AAE2-F134478BB28C}" destId="{69ED671B-9E1A-41FF-BA46-F072FA6A1687}" srcOrd="0" destOrd="0" parTransId="{72DCAF9B-F2E1-4CDA-A434-877150EE6F42}" sibTransId="{F25031B1-398E-49A2-9C97-120C5E4DAB1F}"/>
    <dgm:cxn modelId="{27B9B56F-F06A-4E22-851C-8103CE3B4DBC}" type="presOf" srcId="{69ED671B-9E1A-41FF-BA46-F072FA6A1687}" destId="{6EFC6833-A8E4-4F8D-A857-167B22349FCC}" srcOrd="0" destOrd="0" presId="urn:microsoft.com/office/officeart/2005/8/layout/hierarchy3"/>
    <dgm:cxn modelId="{09EB06F2-8FAC-4C02-8167-2BAFF36C3FEA}" type="presOf" srcId="{72DCAF9B-F2E1-4CDA-A434-877150EE6F42}" destId="{D60CBD92-FEB8-43C6-8C66-953C4FA9E993}" srcOrd="0" destOrd="0" presId="urn:microsoft.com/office/officeart/2005/8/layout/hierarchy3"/>
    <dgm:cxn modelId="{893CA58A-10B8-4034-915E-1BAEEB4756BE}" type="presOf" srcId="{8B1B4FF3-B725-4350-B981-2E968A0F2811}" destId="{155A8511-7FEE-49FE-9720-E20034317FBD}" srcOrd="0" destOrd="0" presId="urn:microsoft.com/office/officeart/2005/8/layout/hierarchy3"/>
    <dgm:cxn modelId="{12BD5AD1-2ED3-4230-9CC1-5A10858F3822}" type="presOf" srcId="{F977635B-D337-4E62-AAE2-F134478BB28C}" destId="{A8D3FDC9-47F3-4291-BD20-17396235C0D6}" srcOrd="1" destOrd="0" presId="urn:microsoft.com/office/officeart/2005/8/layout/hierarchy3"/>
    <dgm:cxn modelId="{DB1D17C3-6910-4346-AE73-61B4B9737BA8}" type="presOf" srcId="{F977635B-D337-4E62-AAE2-F134478BB28C}" destId="{201356FC-43EE-438F-8E43-1E67C88CF05C}" srcOrd="0" destOrd="0" presId="urn:microsoft.com/office/officeart/2005/8/layout/hierarchy3"/>
    <dgm:cxn modelId="{63CDD25E-4A29-4F96-9588-C24CF9715103}" type="presParOf" srcId="{155A8511-7FEE-49FE-9720-E20034317FBD}" destId="{96951852-9BCF-4F4F-A440-3B6F8A1A163E}" srcOrd="0" destOrd="0" presId="urn:microsoft.com/office/officeart/2005/8/layout/hierarchy3"/>
    <dgm:cxn modelId="{A960A5AF-1BEF-4960-8096-0F096C775F60}" type="presParOf" srcId="{96951852-9BCF-4F4F-A440-3B6F8A1A163E}" destId="{4D2D166A-33E6-435B-91EC-64DAAD1F6A33}" srcOrd="0" destOrd="0" presId="urn:microsoft.com/office/officeart/2005/8/layout/hierarchy3"/>
    <dgm:cxn modelId="{3AAE3E00-8016-428B-B3CA-22ECA5302E10}" type="presParOf" srcId="{4D2D166A-33E6-435B-91EC-64DAAD1F6A33}" destId="{201356FC-43EE-438F-8E43-1E67C88CF05C}" srcOrd="0" destOrd="0" presId="urn:microsoft.com/office/officeart/2005/8/layout/hierarchy3"/>
    <dgm:cxn modelId="{48DC9587-8430-44C9-8B6C-8813358B5DC0}" type="presParOf" srcId="{4D2D166A-33E6-435B-91EC-64DAAD1F6A33}" destId="{A8D3FDC9-47F3-4291-BD20-17396235C0D6}" srcOrd="1" destOrd="0" presId="urn:microsoft.com/office/officeart/2005/8/layout/hierarchy3"/>
    <dgm:cxn modelId="{B69B1F58-5833-4A03-AA38-B5E72316F44D}" type="presParOf" srcId="{96951852-9BCF-4F4F-A440-3B6F8A1A163E}" destId="{554021C7-C6C2-430F-AC24-D1575D7B3FD4}" srcOrd="1" destOrd="0" presId="urn:microsoft.com/office/officeart/2005/8/layout/hierarchy3"/>
    <dgm:cxn modelId="{2BAD421D-273B-4CAA-BB59-B8EF54D1AE1E}" type="presParOf" srcId="{554021C7-C6C2-430F-AC24-D1575D7B3FD4}" destId="{D60CBD92-FEB8-43C6-8C66-953C4FA9E993}" srcOrd="0" destOrd="0" presId="urn:microsoft.com/office/officeart/2005/8/layout/hierarchy3"/>
    <dgm:cxn modelId="{66E78BB3-A64E-4540-AE27-33E3FB421BB8}" type="presParOf" srcId="{554021C7-C6C2-430F-AC24-D1575D7B3FD4}" destId="{6EFC6833-A8E4-4F8D-A857-167B22349FC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1" smtClean="0"/>
            <a:t>M</a:t>
          </a:r>
          <a:r>
            <a:rPr lang="en-US" smtClean="0"/>
            <a:t>endalami berbagai metodologi dan alat bantu pengembangan perangkat lunak</a:t>
          </a:r>
          <a:endParaRPr lang="en-US"/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47E01403-5D66-40DF-BED7-13F9D2204509}">
      <dgm:prSet/>
      <dgm:spPr/>
      <dgm:t>
        <a:bodyPr/>
        <a:lstStyle/>
        <a:p>
          <a:pPr rtl="0"/>
          <a:r>
            <a:rPr lang="en-US" b="1" smtClean="0"/>
            <a:t>S</a:t>
          </a:r>
          <a:r>
            <a:rPr lang="en-US" smtClean="0"/>
            <a:t>etelah menyelesaikan peminatan ini diharapkan mahasiswa mempunyai kemampuan dalam merekayasa perangkat lunak bersakala besar dengan metodologi yang baik dan lengkap</a:t>
          </a:r>
          <a:endParaRPr lang="en-US"/>
        </a:p>
      </dgm:t>
    </dgm:pt>
    <dgm:pt modelId="{907CF33D-088F-4D6D-95C6-6CA83C9E710B}" type="parTrans" cxnId="{46259284-799C-4F1D-8BFE-749966A9598B}">
      <dgm:prSet/>
      <dgm:spPr/>
      <dgm:t>
        <a:bodyPr/>
        <a:lstStyle/>
        <a:p>
          <a:endParaRPr lang="en-US"/>
        </a:p>
      </dgm:t>
    </dgm:pt>
    <dgm:pt modelId="{6CA8ACC1-0615-4160-B78F-4BC47142FBCA}" type="sibTrans" cxnId="{46259284-799C-4F1D-8BFE-749966A9598B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CA1AD06-C5D4-478D-8BAB-AED14771F350}" type="pres">
      <dgm:prSet presAssocID="{47E01403-5D66-40DF-BED7-13F9D2204509}" presName="compNode" presStyleCnt="0"/>
      <dgm:spPr/>
      <dgm:t>
        <a:bodyPr/>
        <a:lstStyle/>
        <a:p>
          <a:endParaRPr lang="en-US"/>
        </a:p>
      </dgm:t>
    </dgm:pt>
    <dgm:pt modelId="{0CDCDF46-7743-446E-952E-184B6C2D3249}" type="pres">
      <dgm:prSet presAssocID="{47E01403-5D66-40DF-BED7-13F9D2204509}" presName="bkgdShape" presStyleLbl="node1" presStyleIdx="1" presStyleCnt="2"/>
      <dgm:spPr/>
      <dgm:t>
        <a:bodyPr/>
        <a:lstStyle/>
        <a:p>
          <a:endParaRPr lang="en-US"/>
        </a:p>
      </dgm:t>
    </dgm:pt>
    <dgm:pt modelId="{3E58C0C0-B591-4E68-8C99-24482CC6B846}" type="pres">
      <dgm:prSet presAssocID="{47E01403-5D66-40DF-BED7-13F9D2204509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5DE64-B77B-423F-A478-95654C90EC8B}" type="pres">
      <dgm:prSet presAssocID="{47E01403-5D66-40DF-BED7-13F9D2204509}" presName="invisiNode" presStyleLbl="node1" presStyleIdx="1" presStyleCnt="2"/>
      <dgm:spPr/>
      <dgm:t>
        <a:bodyPr/>
        <a:lstStyle/>
        <a:p>
          <a:endParaRPr lang="en-US"/>
        </a:p>
      </dgm:t>
    </dgm:pt>
    <dgm:pt modelId="{D8F0D524-53CC-4251-8069-5BC00D065E89}" type="pres">
      <dgm:prSet presAssocID="{47E01403-5D66-40DF-BED7-13F9D2204509}" presName="imagNode" presStyleLbl="fgImgPlace1" presStyleIdx="1" presStyleCnt="2" custScaleX="112989" custScaleY="112989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01710BA5-E93B-4BE6-8894-B106F41EBB51}" type="presOf" srcId="{62871B48-BE96-4E2A-8D99-8FBD8E640FEA}" destId="{C6073235-56B9-4B4B-897B-6C3896E92C19}" srcOrd="0" destOrd="0" presId="urn:microsoft.com/office/officeart/2005/8/layout/hList7#1"/>
    <dgm:cxn modelId="{A8A83213-BBA5-471F-82C1-5864ABA37F19}" type="presOf" srcId="{9A13874E-B64F-4BAE-A280-5B405124AB59}" destId="{0F922BE1-9F30-4C74-B551-A10D256328F4}" srcOrd="0" destOrd="0" presId="urn:microsoft.com/office/officeart/2005/8/layout/hList7#1"/>
    <dgm:cxn modelId="{46259284-799C-4F1D-8BFE-749966A9598B}" srcId="{9A13874E-B64F-4BAE-A280-5B405124AB59}" destId="{47E01403-5D66-40DF-BED7-13F9D2204509}" srcOrd="1" destOrd="0" parTransId="{907CF33D-088F-4D6D-95C6-6CA83C9E710B}" sibTransId="{6CA8ACC1-0615-4160-B78F-4BC47142FBCA}"/>
    <dgm:cxn modelId="{7CB03CEA-065D-4408-8185-16FF17BA6890}" type="presOf" srcId="{47E01403-5D66-40DF-BED7-13F9D2204509}" destId="{3E58C0C0-B591-4E68-8C99-24482CC6B846}" srcOrd="1" destOrd="0" presId="urn:microsoft.com/office/officeart/2005/8/layout/hList7#1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8F333E0F-16C0-47B4-8873-E8FEE6F96FD1}" type="presOf" srcId="{9270AA50-33C5-4563-AC48-B85D2F0DEED3}" destId="{B421DB1F-8AAD-4702-92D7-3265FBD7EE52}" srcOrd="0" destOrd="0" presId="urn:microsoft.com/office/officeart/2005/8/layout/hList7#1"/>
    <dgm:cxn modelId="{36FA024A-4E07-4BD3-BA0D-0E0FFF72FC89}" type="presOf" srcId="{47E01403-5D66-40DF-BED7-13F9D2204509}" destId="{0CDCDF46-7743-446E-952E-184B6C2D3249}" srcOrd="0" destOrd="0" presId="urn:microsoft.com/office/officeart/2005/8/layout/hList7#1"/>
    <dgm:cxn modelId="{FF399E3B-7397-44DB-9064-1C75F2DBBDCB}" type="presOf" srcId="{9270AA50-33C5-4563-AC48-B85D2F0DEED3}" destId="{7FD1FE59-067B-4AD3-A5EC-AD88A995D62D}" srcOrd="1" destOrd="0" presId="urn:microsoft.com/office/officeart/2005/8/layout/hList7#1"/>
    <dgm:cxn modelId="{09DC870A-74F9-40A8-A2EE-7A3D0932988F}" type="presParOf" srcId="{0F922BE1-9F30-4C74-B551-A10D256328F4}" destId="{A9ABD817-75EE-4B8E-AD3A-3657F0B019E9}" srcOrd="0" destOrd="0" presId="urn:microsoft.com/office/officeart/2005/8/layout/hList7#1"/>
    <dgm:cxn modelId="{E2CF50DD-73A6-4810-A358-8B8B9825711F}" type="presParOf" srcId="{0F922BE1-9F30-4C74-B551-A10D256328F4}" destId="{7B3CF53E-12FB-47E1-A6D9-6E1E15B63431}" srcOrd="1" destOrd="0" presId="urn:microsoft.com/office/officeart/2005/8/layout/hList7#1"/>
    <dgm:cxn modelId="{047904BC-0CD1-4D49-BDA6-4082C1152545}" type="presParOf" srcId="{7B3CF53E-12FB-47E1-A6D9-6E1E15B63431}" destId="{18F591AB-65F8-4B9F-A31C-C434DA5B030A}" srcOrd="0" destOrd="0" presId="urn:microsoft.com/office/officeart/2005/8/layout/hList7#1"/>
    <dgm:cxn modelId="{7AAE54F7-ABF3-4BC9-83C2-FBF5733DE35F}" type="presParOf" srcId="{18F591AB-65F8-4B9F-A31C-C434DA5B030A}" destId="{B421DB1F-8AAD-4702-92D7-3265FBD7EE52}" srcOrd="0" destOrd="0" presId="urn:microsoft.com/office/officeart/2005/8/layout/hList7#1"/>
    <dgm:cxn modelId="{0CD30765-6DC1-4706-A14E-AAC1ABD4432B}" type="presParOf" srcId="{18F591AB-65F8-4B9F-A31C-C434DA5B030A}" destId="{7FD1FE59-067B-4AD3-A5EC-AD88A995D62D}" srcOrd="1" destOrd="0" presId="urn:microsoft.com/office/officeart/2005/8/layout/hList7#1"/>
    <dgm:cxn modelId="{2031EE13-50C6-4FF1-BE0E-D86661816EE2}" type="presParOf" srcId="{18F591AB-65F8-4B9F-A31C-C434DA5B030A}" destId="{EBF2A275-9F33-4939-9FA1-69B0A9777668}" srcOrd="2" destOrd="0" presId="urn:microsoft.com/office/officeart/2005/8/layout/hList7#1"/>
    <dgm:cxn modelId="{3DA0D234-4A64-4287-9818-9550433AB6B7}" type="presParOf" srcId="{18F591AB-65F8-4B9F-A31C-C434DA5B030A}" destId="{64AB37DD-A83A-4C9F-B724-9811BA4DD28A}" srcOrd="3" destOrd="0" presId="urn:microsoft.com/office/officeart/2005/8/layout/hList7#1"/>
    <dgm:cxn modelId="{D4302699-1E15-4D17-8C45-3C58AB2C94DF}" type="presParOf" srcId="{7B3CF53E-12FB-47E1-A6D9-6E1E15B63431}" destId="{C6073235-56B9-4B4B-897B-6C3896E92C19}" srcOrd="1" destOrd="0" presId="urn:microsoft.com/office/officeart/2005/8/layout/hList7#1"/>
    <dgm:cxn modelId="{7BB97817-51A6-4DB0-B978-211533479AF3}" type="presParOf" srcId="{7B3CF53E-12FB-47E1-A6D9-6E1E15B63431}" destId="{4CA1AD06-C5D4-478D-8BAB-AED14771F350}" srcOrd="2" destOrd="0" presId="urn:microsoft.com/office/officeart/2005/8/layout/hList7#1"/>
    <dgm:cxn modelId="{60A3F28E-7819-421F-AD8A-F4B33A925504}" type="presParOf" srcId="{4CA1AD06-C5D4-478D-8BAB-AED14771F350}" destId="{0CDCDF46-7743-446E-952E-184B6C2D3249}" srcOrd="0" destOrd="0" presId="urn:microsoft.com/office/officeart/2005/8/layout/hList7#1"/>
    <dgm:cxn modelId="{3D8417AE-7CA4-4B39-801D-13D2E729A113}" type="presParOf" srcId="{4CA1AD06-C5D4-478D-8BAB-AED14771F350}" destId="{3E58C0C0-B591-4E68-8C99-24482CC6B846}" srcOrd="1" destOrd="0" presId="urn:microsoft.com/office/officeart/2005/8/layout/hList7#1"/>
    <dgm:cxn modelId="{0AF8640E-D870-4760-B9B1-C96D0C7BCF4A}" type="presParOf" srcId="{4CA1AD06-C5D4-478D-8BAB-AED14771F350}" destId="{C315DE64-B77B-423F-A478-95654C90EC8B}" srcOrd="2" destOrd="0" presId="urn:microsoft.com/office/officeart/2005/8/layout/hList7#1"/>
    <dgm:cxn modelId="{316308A3-9411-404C-A733-C6A881C0C95E}" type="presParOf" srcId="{4CA1AD06-C5D4-478D-8BAB-AED14771F350}" destId="{D8F0D524-53CC-4251-8069-5BC00D065E89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B60AA3-EED3-4C0C-B340-1B32DEE9A83C}" type="doc">
      <dgm:prSet loTypeId="urn:microsoft.com/office/officeart/2008/layout/VerticalCurvedList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533236A-B90C-4DEB-A3D5-FF36D191FB47}">
      <dgm:prSet phldrT="[Text]"/>
      <dgm:spPr/>
      <dgm:t>
        <a:bodyPr/>
        <a:lstStyle/>
        <a:p>
          <a:r>
            <a:rPr lang="en-US" dirty="0" smtClean="0"/>
            <a:t>SE </a:t>
          </a:r>
          <a:r>
            <a:rPr lang="en-US" dirty="0" err="1" smtClean="0"/>
            <a:t>memegang</a:t>
          </a:r>
          <a:r>
            <a:rPr lang="en-US" dirty="0" smtClean="0"/>
            <a:t> </a:t>
          </a:r>
          <a:r>
            <a:rPr lang="en-US" dirty="0" err="1" smtClean="0"/>
            <a:t>peranan</a:t>
          </a:r>
          <a:r>
            <a:rPr lang="en-US" dirty="0" smtClean="0"/>
            <a:t> paling </a:t>
          </a:r>
          <a:r>
            <a:rPr lang="en-US" dirty="0" err="1" smtClean="0"/>
            <a:t>penting</a:t>
          </a:r>
          <a:r>
            <a:rPr lang="en-US" dirty="0" smtClean="0"/>
            <a:t> </a:t>
          </a:r>
          <a:r>
            <a:rPr lang="en-US" dirty="0" err="1" smtClean="0"/>
            <a:t>dalam</a:t>
          </a:r>
          <a:r>
            <a:rPr lang="en-US" dirty="0" smtClean="0"/>
            <a:t> Software Development yang </a:t>
          </a:r>
          <a:r>
            <a:rPr lang="en-US" dirty="0" err="1" smtClean="0"/>
            <a:t>menghubungkan</a:t>
          </a:r>
          <a:r>
            <a:rPr lang="en-US" dirty="0" smtClean="0"/>
            <a:t> </a:t>
          </a:r>
          <a:r>
            <a:rPr lang="en-US" dirty="0" err="1" smtClean="0"/>
            <a:t>antara</a:t>
          </a:r>
          <a:r>
            <a:rPr lang="en-US" dirty="0" smtClean="0"/>
            <a:t> customer </a:t>
          </a:r>
          <a:r>
            <a:rPr lang="en-US" dirty="0" err="1" smtClean="0"/>
            <a:t>dan</a:t>
          </a:r>
          <a:r>
            <a:rPr lang="en-US" dirty="0" smtClean="0"/>
            <a:t> developer</a:t>
          </a:r>
          <a:endParaRPr lang="en-US" dirty="0"/>
        </a:p>
      </dgm:t>
    </dgm:pt>
    <dgm:pt modelId="{A0B3CBA7-5F63-488E-8052-3B08D34E7851}" type="parTrans" cxnId="{450C015F-5632-4301-B672-D1FBD2F52C28}">
      <dgm:prSet/>
      <dgm:spPr/>
      <dgm:t>
        <a:bodyPr/>
        <a:lstStyle/>
        <a:p>
          <a:endParaRPr lang="en-US"/>
        </a:p>
      </dgm:t>
    </dgm:pt>
    <dgm:pt modelId="{34F35DB4-C2D7-46CB-BAD6-A785FAF2A9AA}" type="sibTrans" cxnId="{450C015F-5632-4301-B672-D1FBD2F52C28}">
      <dgm:prSet/>
      <dgm:spPr/>
      <dgm:t>
        <a:bodyPr/>
        <a:lstStyle/>
        <a:p>
          <a:endParaRPr lang="en-US"/>
        </a:p>
      </dgm:t>
    </dgm:pt>
    <dgm:pt modelId="{F93726C2-9024-4DB3-9B2B-44D390EB82F7}">
      <dgm:prSet phldrT="[Text]"/>
      <dgm:spPr/>
      <dgm:t>
        <a:bodyPr/>
        <a:lstStyle/>
        <a:p>
          <a:r>
            <a:rPr lang="en-US" dirty="0" smtClean="0"/>
            <a:t>SE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hanya</a:t>
          </a:r>
          <a:r>
            <a:rPr lang="en-US" dirty="0" smtClean="0"/>
            <a:t> </a:t>
          </a:r>
          <a:r>
            <a:rPr lang="en-US" dirty="0" err="1" smtClean="0"/>
            <a:t>mempelajari</a:t>
          </a:r>
          <a:r>
            <a:rPr lang="en-US" dirty="0" smtClean="0"/>
            <a:t> model business process yang </a:t>
          </a:r>
          <a:r>
            <a:rPr lang="en-US" dirty="0" err="1" smtClean="0"/>
            <a:t>statis</a:t>
          </a:r>
          <a:r>
            <a:rPr lang="en-US" dirty="0" smtClean="0"/>
            <a:t>, </a:t>
          </a:r>
          <a:r>
            <a:rPr lang="en-US" dirty="0" err="1" smtClean="0"/>
            <a:t>tetapi</a:t>
          </a:r>
          <a:r>
            <a:rPr lang="en-US" dirty="0" smtClean="0"/>
            <a:t> </a:t>
          </a:r>
          <a:r>
            <a:rPr lang="en-US" dirty="0" err="1" smtClean="0"/>
            <a:t>juga</a:t>
          </a:r>
          <a:r>
            <a:rPr lang="en-US" dirty="0" smtClean="0"/>
            <a:t> </a:t>
          </a:r>
          <a:r>
            <a:rPr lang="en-US" dirty="0" err="1" smtClean="0"/>
            <a:t>bisa</a:t>
          </a:r>
          <a:r>
            <a:rPr lang="en-US" dirty="0" smtClean="0"/>
            <a:t> </a:t>
          </a:r>
          <a:r>
            <a:rPr lang="en-US" dirty="0" err="1" smtClean="0"/>
            <a:t>melakukan</a:t>
          </a:r>
          <a:r>
            <a:rPr lang="en-US" dirty="0" smtClean="0"/>
            <a:t> business process reengineering yang </a:t>
          </a:r>
          <a:r>
            <a:rPr lang="en-US" dirty="0" err="1" smtClean="0"/>
            <a:t>adaptif</a:t>
          </a:r>
          <a:endParaRPr lang="en-US" dirty="0"/>
        </a:p>
      </dgm:t>
    </dgm:pt>
    <dgm:pt modelId="{D1AB6D91-005A-4CAF-A777-548C77F4917D}" type="parTrans" cxnId="{927FBDE3-5EED-40FB-A47D-DBE5051D02EA}">
      <dgm:prSet/>
      <dgm:spPr/>
      <dgm:t>
        <a:bodyPr/>
        <a:lstStyle/>
        <a:p>
          <a:endParaRPr lang="en-US"/>
        </a:p>
      </dgm:t>
    </dgm:pt>
    <dgm:pt modelId="{861EDB24-F740-42C2-A1AE-6A95C6D1F3B8}" type="sibTrans" cxnId="{927FBDE3-5EED-40FB-A47D-DBE5051D02EA}">
      <dgm:prSet/>
      <dgm:spPr/>
      <dgm:t>
        <a:bodyPr/>
        <a:lstStyle/>
        <a:p>
          <a:endParaRPr lang="en-US"/>
        </a:p>
      </dgm:t>
    </dgm:pt>
    <dgm:pt modelId="{D3FA9E3E-B9FB-4206-AEAA-D852D709425B}">
      <dgm:prSet phldrT="[Text]"/>
      <dgm:spPr/>
      <dgm:t>
        <a:bodyPr/>
        <a:lstStyle/>
        <a:p>
          <a:r>
            <a:rPr lang="en-US" dirty="0" smtClean="0"/>
            <a:t>SE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dipakai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mengembangkan</a:t>
          </a:r>
          <a:r>
            <a:rPr lang="en-US" dirty="0" smtClean="0"/>
            <a:t> </a:t>
          </a:r>
          <a:r>
            <a:rPr lang="en-US" dirty="0" err="1" smtClean="0"/>
            <a:t>semua</a:t>
          </a:r>
          <a:r>
            <a:rPr lang="en-US" dirty="0" smtClean="0"/>
            <a:t> </a:t>
          </a:r>
          <a:r>
            <a:rPr lang="en-US" dirty="0" err="1" smtClean="0"/>
            <a:t>jenis</a:t>
          </a:r>
          <a:r>
            <a:rPr lang="en-US" dirty="0" smtClean="0"/>
            <a:t> software </a:t>
          </a:r>
          <a:r>
            <a:rPr lang="en-US" dirty="0" err="1" smtClean="0"/>
            <a:t>aplikasi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skala</a:t>
          </a:r>
          <a:r>
            <a:rPr lang="en-US" dirty="0" smtClean="0"/>
            <a:t> </a:t>
          </a:r>
          <a:r>
            <a:rPr lang="en-US" b="1" dirty="0" err="1" smtClean="0"/>
            <a:t>kecil</a:t>
          </a:r>
          <a:r>
            <a:rPr lang="en-US" dirty="0" smtClean="0"/>
            <a:t> </a:t>
          </a:r>
          <a:r>
            <a:rPr lang="en-US" dirty="0" err="1" smtClean="0"/>
            <a:t>hingga</a:t>
          </a:r>
          <a:r>
            <a:rPr lang="en-US" dirty="0" smtClean="0"/>
            <a:t> </a:t>
          </a:r>
          <a:r>
            <a:rPr lang="en-US" dirty="0" err="1" smtClean="0"/>
            <a:t>skala</a:t>
          </a:r>
          <a:r>
            <a:rPr lang="en-US" dirty="0" smtClean="0"/>
            <a:t> </a:t>
          </a:r>
          <a:r>
            <a:rPr lang="en-US" b="1" dirty="0" smtClean="0"/>
            <a:t>enterprise</a:t>
          </a:r>
          <a:endParaRPr lang="en-US" b="1" dirty="0"/>
        </a:p>
      </dgm:t>
    </dgm:pt>
    <dgm:pt modelId="{05CC5050-BE8E-4E6E-A796-7E1C986FE1B6}" type="parTrans" cxnId="{2BC0544B-CA57-4061-B1CC-D88510120CBF}">
      <dgm:prSet/>
      <dgm:spPr/>
      <dgm:t>
        <a:bodyPr/>
        <a:lstStyle/>
        <a:p>
          <a:endParaRPr lang="en-US"/>
        </a:p>
      </dgm:t>
    </dgm:pt>
    <dgm:pt modelId="{D0102634-1959-4DF8-9F61-49C727CACD72}" type="sibTrans" cxnId="{2BC0544B-CA57-4061-B1CC-D88510120CBF}">
      <dgm:prSet/>
      <dgm:spPr/>
      <dgm:t>
        <a:bodyPr/>
        <a:lstStyle/>
        <a:p>
          <a:endParaRPr lang="en-US"/>
        </a:p>
      </dgm:t>
    </dgm:pt>
    <dgm:pt modelId="{21D73151-302A-4478-B022-AAB4546F137E}">
      <dgm:prSet phldrT="[Text]"/>
      <dgm:spPr/>
      <dgm:t>
        <a:bodyPr/>
        <a:lstStyle/>
        <a:p>
          <a:r>
            <a:rPr lang="en-US" dirty="0" err="1" smtClean="0"/>
            <a:t>Dengan</a:t>
          </a:r>
          <a:r>
            <a:rPr lang="en-US" dirty="0" smtClean="0"/>
            <a:t> skill SE, </a:t>
          </a:r>
          <a:r>
            <a:rPr lang="en-US" dirty="0" err="1" smtClean="0"/>
            <a:t>Anda</a:t>
          </a:r>
          <a:r>
            <a:rPr lang="en-US" dirty="0" smtClean="0"/>
            <a:t>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memiliki</a:t>
          </a:r>
          <a:r>
            <a:rPr lang="en-US" dirty="0" smtClean="0"/>
            <a:t> </a:t>
          </a:r>
          <a:r>
            <a:rPr lang="en-US" dirty="0" err="1" smtClean="0"/>
            <a:t>kemampuan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peluang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menjadi</a:t>
          </a:r>
          <a:r>
            <a:rPr lang="en-US" dirty="0" smtClean="0"/>
            <a:t>  project manager  </a:t>
          </a:r>
          <a:r>
            <a:rPr lang="en-US" dirty="0" err="1" smtClean="0"/>
            <a:t>atau</a:t>
          </a:r>
          <a:r>
            <a:rPr lang="en-US" dirty="0" smtClean="0"/>
            <a:t> software architect  </a:t>
          </a:r>
          <a:endParaRPr lang="en-US" dirty="0"/>
        </a:p>
      </dgm:t>
    </dgm:pt>
    <dgm:pt modelId="{68FC3586-12D6-4B40-AE3A-15E723757C0F}" type="parTrans" cxnId="{2ABFD4F4-0DCB-491C-90E0-C2DE309F8002}">
      <dgm:prSet/>
      <dgm:spPr/>
      <dgm:t>
        <a:bodyPr/>
        <a:lstStyle/>
        <a:p>
          <a:endParaRPr lang="en-US"/>
        </a:p>
      </dgm:t>
    </dgm:pt>
    <dgm:pt modelId="{F0CF483A-82E4-44E7-B3E8-2F55CD1B4599}" type="sibTrans" cxnId="{2ABFD4F4-0DCB-491C-90E0-C2DE309F8002}">
      <dgm:prSet/>
      <dgm:spPr/>
      <dgm:t>
        <a:bodyPr/>
        <a:lstStyle/>
        <a:p>
          <a:endParaRPr lang="en-US"/>
        </a:p>
      </dgm:t>
    </dgm:pt>
    <dgm:pt modelId="{882164BC-58A5-4D14-8213-CA59E63BDCD9}" type="pres">
      <dgm:prSet presAssocID="{2EB60AA3-EED3-4C0C-B340-1B32DEE9A83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3423D0DA-AA6B-4D8D-BCB8-35B5D366F0B0}" type="pres">
      <dgm:prSet presAssocID="{2EB60AA3-EED3-4C0C-B340-1B32DEE9A83C}" presName="Name1" presStyleCnt="0"/>
      <dgm:spPr/>
      <dgm:t>
        <a:bodyPr/>
        <a:lstStyle/>
        <a:p>
          <a:endParaRPr lang="en-US"/>
        </a:p>
      </dgm:t>
    </dgm:pt>
    <dgm:pt modelId="{687A1AB5-047C-4C34-BC21-93BF548E128B}" type="pres">
      <dgm:prSet presAssocID="{2EB60AA3-EED3-4C0C-B340-1B32DEE9A83C}" presName="cycle" presStyleCnt="0"/>
      <dgm:spPr/>
      <dgm:t>
        <a:bodyPr/>
        <a:lstStyle/>
        <a:p>
          <a:endParaRPr lang="en-US"/>
        </a:p>
      </dgm:t>
    </dgm:pt>
    <dgm:pt modelId="{BAE3E4C0-4272-4298-A308-1809CE38C9D6}" type="pres">
      <dgm:prSet presAssocID="{2EB60AA3-EED3-4C0C-B340-1B32DEE9A83C}" presName="srcNode" presStyleLbl="node1" presStyleIdx="0" presStyleCnt="4"/>
      <dgm:spPr/>
      <dgm:t>
        <a:bodyPr/>
        <a:lstStyle/>
        <a:p>
          <a:endParaRPr lang="en-US"/>
        </a:p>
      </dgm:t>
    </dgm:pt>
    <dgm:pt modelId="{31A2F2E0-7AF9-4ED2-8B71-E60DB2403900}" type="pres">
      <dgm:prSet presAssocID="{2EB60AA3-EED3-4C0C-B340-1B32DEE9A83C}" presName="conn" presStyleLbl="parChTrans1D2" presStyleIdx="0" presStyleCnt="1"/>
      <dgm:spPr/>
      <dgm:t>
        <a:bodyPr/>
        <a:lstStyle/>
        <a:p>
          <a:endParaRPr lang="en-US"/>
        </a:p>
      </dgm:t>
    </dgm:pt>
    <dgm:pt modelId="{713C38AA-C95E-47DC-BF0F-85B5BE7DB7CA}" type="pres">
      <dgm:prSet presAssocID="{2EB60AA3-EED3-4C0C-B340-1B32DEE9A83C}" presName="extraNode" presStyleLbl="node1" presStyleIdx="0" presStyleCnt="4"/>
      <dgm:spPr/>
      <dgm:t>
        <a:bodyPr/>
        <a:lstStyle/>
        <a:p>
          <a:endParaRPr lang="en-US"/>
        </a:p>
      </dgm:t>
    </dgm:pt>
    <dgm:pt modelId="{C98583AC-64F8-4E67-A68F-DDD3034A120C}" type="pres">
      <dgm:prSet presAssocID="{2EB60AA3-EED3-4C0C-B340-1B32DEE9A83C}" presName="dstNode" presStyleLbl="node1" presStyleIdx="0" presStyleCnt="4"/>
      <dgm:spPr/>
      <dgm:t>
        <a:bodyPr/>
        <a:lstStyle/>
        <a:p>
          <a:endParaRPr lang="en-US"/>
        </a:p>
      </dgm:t>
    </dgm:pt>
    <dgm:pt modelId="{65E6F221-2A9A-4BB2-9EE4-14AA0E7B443E}" type="pres">
      <dgm:prSet presAssocID="{1533236A-B90C-4DEB-A3D5-FF36D191FB4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5F9C4-905A-45BF-B64E-7D47C1D13DBA}" type="pres">
      <dgm:prSet presAssocID="{1533236A-B90C-4DEB-A3D5-FF36D191FB47}" presName="accent_1" presStyleCnt="0"/>
      <dgm:spPr/>
      <dgm:t>
        <a:bodyPr/>
        <a:lstStyle/>
        <a:p>
          <a:endParaRPr lang="en-US"/>
        </a:p>
      </dgm:t>
    </dgm:pt>
    <dgm:pt modelId="{C90F5AF5-4760-44F2-8C87-6B6A260CDB04}" type="pres">
      <dgm:prSet presAssocID="{1533236A-B90C-4DEB-A3D5-FF36D191FB47}" presName="accentRepeatNode" presStyleLbl="solidFgAcc1" presStyleIdx="0" presStyleCnt="4"/>
      <dgm:spPr/>
      <dgm:t>
        <a:bodyPr/>
        <a:lstStyle/>
        <a:p>
          <a:endParaRPr lang="en-US"/>
        </a:p>
      </dgm:t>
    </dgm:pt>
    <dgm:pt modelId="{BDB76F91-7713-46D7-BAE1-42C3341AC3D8}" type="pres">
      <dgm:prSet presAssocID="{F93726C2-9024-4DB3-9B2B-44D390EB82F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9F36D8-5C6A-4F01-9E1D-F4991E2CB206}" type="pres">
      <dgm:prSet presAssocID="{F93726C2-9024-4DB3-9B2B-44D390EB82F7}" presName="accent_2" presStyleCnt="0"/>
      <dgm:spPr/>
      <dgm:t>
        <a:bodyPr/>
        <a:lstStyle/>
        <a:p>
          <a:endParaRPr lang="en-US"/>
        </a:p>
      </dgm:t>
    </dgm:pt>
    <dgm:pt modelId="{BEC6A39C-2008-4D35-9492-52E254C21EA9}" type="pres">
      <dgm:prSet presAssocID="{F93726C2-9024-4DB3-9B2B-44D390EB82F7}" presName="accentRepeatNode" presStyleLbl="solidFgAcc1" presStyleIdx="1" presStyleCnt="4"/>
      <dgm:spPr/>
      <dgm:t>
        <a:bodyPr/>
        <a:lstStyle/>
        <a:p>
          <a:endParaRPr lang="en-US"/>
        </a:p>
      </dgm:t>
    </dgm:pt>
    <dgm:pt modelId="{84EA995D-8777-45DF-ABEB-9CAC82F03162}" type="pres">
      <dgm:prSet presAssocID="{D3FA9E3E-B9FB-4206-AEAA-D852D709425B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F6B46-50FA-4B08-AB7A-2F391F4238D0}" type="pres">
      <dgm:prSet presAssocID="{D3FA9E3E-B9FB-4206-AEAA-D852D709425B}" presName="accent_3" presStyleCnt="0"/>
      <dgm:spPr/>
      <dgm:t>
        <a:bodyPr/>
        <a:lstStyle/>
        <a:p>
          <a:endParaRPr lang="en-US"/>
        </a:p>
      </dgm:t>
    </dgm:pt>
    <dgm:pt modelId="{D636FA0E-471F-48F3-A005-F7711726B1E3}" type="pres">
      <dgm:prSet presAssocID="{D3FA9E3E-B9FB-4206-AEAA-D852D709425B}" presName="accentRepeatNode" presStyleLbl="solidFgAcc1" presStyleIdx="2" presStyleCnt="4"/>
      <dgm:spPr/>
      <dgm:t>
        <a:bodyPr/>
        <a:lstStyle/>
        <a:p>
          <a:endParaRPr lang="en-US"/>
        </a:p>
      </dgm:t>
    </dgm:pt>
    <dgm:pt modelId="{F944091D-2D2A-41A1-A2A1-4BD3A0AD5B9C}" type="pres">
      <dgm:prSet presAssocID="{21D73151-302A-4478-B022-AAB4546F137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C90A24-702F-4711-970A-D0753776B823}" type="pres">
      <dgm:prSet presAssocID="{21D73151-302A-4478-B022-AAB4546F137E}" presName="accent_4" presStyleCnt="0"/>
      <dgm:spPr/>
      <dgm:t>
        <a:bodyPr/>
        <a:lstStyle/>
        <a:p>
          <a:endParaRPr lang="en-US"/>
        </a:p>
      </dgm:t>
    </dgm:pt>
    <dgm:pt modelId="{4C1D9F6B-8503-40AC-9989-5B1B40DD1067}" type="pres">
      <dgm:prSet presAssocID="{21D73151-302A-4478-B022-AAB4546F137E}" presName="accentRepeatNode" presStyleLbl="solidFgAcc1" presStyleIdx="3" presStyleCnt="4"/>
      <dgm:spPr/>
      <dgm:t>
        <a:bodyPr/>
        <a:lstStyle/>
        <a:p>
          <a:endParaRPr lang="en-US"/>
        </a:p>
      </dgm:t>
    </dgm:pt>
  </dgm:ptLst>
  <dgm:cxnLst>
    <dgm:cxn modelId="{11ACBF2A-4A91-4933-9CF1-E47A8FD5E30F}" type="presOf" srcId="{F93726C2-9024-4DB3-9B2B-44D390EB82F7}" destId="{BDB76F91-7713-46D7-BAE1-42C3341AC3D8}" srcOrd="0" destOrd="0" presId="urn:microsoft.com/office/officeart/2008/layout/VerticalCurvedList"/>
    <dgm:cxn modelId="{2ABFD4F4-0DCB-491C-90E0-C2DE309F8002}" srcId="{2EB60AA3-EED3-4C0C-B340-1B32DEE9A83C}" destId="{21D73151-302A-4478-B022-AAB4546F137E}" srcOrd="3" destOrd="0" parTransId="{68FC3586-12D6-4B40-AE3A-15E723757C0F}" sibTransId="{F0CF483A-82E4-44E7-B3E8-2F55CD1B4599}"/>
    <dgm:cxn modelId="{1E29A74D-836E-4160-B3D7-7BCBCC30CD25}" type="presOf" srcId="{21D73151-302A-4478-B022-AAB4546F137E}" destId="{F944091D-2D2A-41A1-A2A1-4BD3A0AD5B9C}" srcOrd="0" destOrd="0" presId="urn:microsoft.com/office/officeart/2008/layout/VerticalCurvedList"/>
    <dgm:cxn modelId="{12FC9A54-9CFC-4AAD-B736-A8BC2AA8DEE8}" type="presOf" srcId="{34F35DB4-C2D7-46CB-BAD6-A785FAF2A9AA}" destId="{31A2F2E0-7AF9-4ED2-8B71-E60DB2403900}" srcOrd="0" destOrd="0" presId="urn:microsoft.com/office/officeart/2008/layout/VerticalCurvedList"/>
    <dgm:cxn modelId="{95BAC4A7-C49D-4664-A172-F2B992353A5C}" type="presOf" srcId="{1533236A-B90C-4DEB-A3D5-FF36D191FB47}" destId="{65E6F221-2A9A-4BB2-9EE4-14AA0E7B443E}" srcOrd="0" destOrd="0" presId="urn:microsoft.com/office/officeart/2008/layout/VerticalCurvedList"/>
    <dgm:cxn modelId="{4CC4B7E1-DCAE-4564-9C08-3730BD30E19E}" type="presOf" srcId="{D3FA9E3E-B9FB-4206-AEAA-D852D709425B}" destId="{84EA995D-8777-45DF-ABEB-9CAC82F03162}" srcOrd="0" destOrd="0" presId="urn:microsoft.com/office/officeart/2008/layout/VerticalCurvedList"/>
    <dgm:cxn modelId="{927FBDE3-5EED-40FB-A47D-DBE5051D02EA}" srcId="{2EB60AA3-EED3-4C0C-B340-1B32DEE9A83C}" destId="{F93726C2-9024-4DB3-9B2B-44D390EB82F7}" srcOrd="1" destOrd="0" parTransId="{D1AB6D91-005A-4CAF-A777-548C77F4917D}" sibTransId="{861EDB24-F740-42C2-A1AE-6A95C6D1F3B8}"/>
    <dgm:cxn modelId="{37E25429-1DDE-4D15-8007-E32DB90EC7BC}" type="presOf" srcId="{2EB60AA3-EED3-4C0C-B340-1B32DEE9A83C}" destId="{882164BC-58A5-4D14-8213-CA59E63BDCD9}" srcOrd="0" destOrd="0" presId="urn:microsoft.com/office/officeart/2008/layout/VerticalCurvedList"/>
    <dgm:cxn modelId="{2BC0544B-CA57-4061-B1CC-D88510120CBF}" srcId="{2EB60AA3-EED3-4C0C-B340-1B32DEE9A83C}" destId="{D3FA9E3E-B9FB-4206-AEAA-D852D709425B}" srcOrd="2" destOrd="0" parTransId="{05CC5050-BE8E-4E6E-A796-7E1C986FE1B6}" sibTransId="{D0102634-1959-4DF8-9F61-49C727CACD72}"/>
    <dgm:cxn modelId="{450C015F-5632-4301-B672-D1FBD2F52C28}" srcId="{2EB60AA3-EED3-4C0C-B340-1B32DEE9A83C}" destId="{1533236A-B90C-4DEB-A3D5-FF36D191FB47}" srcOrd="0" destOrd="0" parTransId="{A0B3CBA7-5F63-488E-8052-3B08D34E7851}" sibTransId="{34F35DB4-C2D7-46CB-BAD6-A785FAF2A9AA}"/>
    <dgm:cxn modelId="{3D86A29A-6E4D-45D1-B4F2-3287E94954D4}" type="presParOf" srcId="{882164BC-58A5-4D14-8213-CA59E63BDCD9}" destId="{3423D0DA-AA6B-4D8D-BCB8-35B5D366F0B0}" srcOrd="0" destOrd="0" presId="urn:microsoft.com/office/officeart/2008/layout/VerticalCurvedList"/>
    <dgm:cxn modelId="{9E02977B-F611-4CC3-B891-910B5419C193}" type="presParOf" srcId="{3423D0DA-AA6B-4D8D-BCB8-35B5D366F0B0}" destId="{687A1AB5-047C-4C34-BC21-93BF548E128B}" srcOrd="0" destOrd="0" presId="urn:microsoft.com/office/officeart/2008/layout/VerticalCurvedList"/>
    <dgm:cxn modelId="{E66C2A51-05DC-4596-BC18-A9F48A02B771}" type="presParOf" srcId="{687A1AB5-047C-4C34-BC21-93BF548E128B}" destId="{BAE3E4C0-4272-4298-A308-1809CE38C9D6}" srcOrd="0" destOrd="0" presId="urn:microsoft.com/office/officeart/2008/layout/VerticalCurvedList"/>
    <dgm:cxn modelId="{DECFFAB5-2A65-4923-9C0B-1EE6F620F45B}" type="presParOf" srcId="{687A1AB5-047C-4C34-BC21-93BF548E128B}" destId="{31A2F2E0-7AF9-4ED2-8B71-E60DB2403900}" srcOrd="1" destOrd="0" presId="urn:microsoft.com/office/officeart/2008/layout/VerticalCurvedList"/>
    <dgm:cxn modelId="{ABEBB541-781E-4728-A402-F0AAECB3C706}" type="presParOf" srcId="{687A1AB5-047C-4C34-BC21-93BF548E128B}" destId="{713C38AA-C95E-47DC-BF0F-85B5BE7DB7CA}" srcOrd="2" destOrd="0" presId="urn:microsoft.com/office/officeart/2008/layout/VerticalCurvedList"/>
    <dgm:cxn modelId="{764B7D5C-F00E-4FAA-9717-EF626D436A17}" type="presParOf" srcId="{687A1AB5-047C-4C34-BC21-93BF548E128B}" destId="{C98583AC-64F8-4E67-A68F-DDD3034A120C}" srcOrd="3" destOrd="0" presId="urn:microsoft.com/office/officeart/2008/layout/VerticalCurvedList"/>
    <dgm:cxn modelId="{22A286CA-A79B-4A61-8660-B15106741C91}" type="presParOf" srcId="{3423D0DA-AA6B-4D8D-BCB8-35B5D366F0B0}" destId="{65E6F221-2A9A-4BB2-9EE4-14AA0E7B443E}" srcOrd="1" destOrd="0" presId="urn:microsoft.com/office/officeart/2008/layout/VerticalCurvedList"/>
    <dgm:cxn modelId="{E06F6387-1F39-4D48-A173-53E35AC04238}" type="presParOf" srcId="{3423D0DA-AA6B-4D8D-BCB8-35B5D366F0B0}" destId="{EDB5F9C4-905A-45BF-B64E-7D47C1D13DBA}" srcOrd="2" destOrd="0" presId="urn:microsoft.com/office/officeart/2008/layout/VerticalCurvedList"/>
    <dgm:cxn modelId="{6E63F211-32D2-4DC1-A4A6-DC0A62D1FFB5}" type="presParOf" srcId="{EDB5F9C4-905A-45BF-B64E-7D47C1D13DBA}" destId="{C90F5AF5-4760-44F2-8C87-6B6A260CDB04}" srcOrd="0" destOrd="0" presId="urn:microsoft.com/office/officeart/2008/layout/VerticalCurvedList"/>
    <dgm:cxn modelId="{24994E0F-7EA1-4DCF-83B8-0864EAAAB4D7}" type="presParOf" srcId="{3423D0DA-AA6B-4D8D-BCB8-35B5D366F0B0}" destId="{BDB76F91-7713-46D7-BAE1-42C3341AC3D8}" srcOrd="3" destOrd="0" presId="urn:microsoft.com/office/officeart/2008/layout/VerticalCurvedList"/>
    <dgm:cxn modelId="{31A9A95C-7F2F-4DE3-8FC1-B7C928B3442F}" type="presParOf" srcId="{3423D0DA-AA6B-4D8D-BCB8-35B5D366F0B0}" destId="{309F36D8-5C6A-4F01-9E1D-F4991E2CB206}" srcOrd="4" destOrd="0" presId="urn:microsoft.com/office/officeart/2008/layout/VerticalCurvedList"/>
    <dgm:cxn modelId="{C7DE07A0-8E8C-4C94-AB60-05EFD36F23EB}" type="presParOf" srcId="{309F36D8-5C6A-4F01-9E1D-F4991E2CB206}" destId="{BEC6A39C-2008-4D35-9492-52E254C21EA9}" srcOrd="0" destOrd="0" presId="urn:microsoft.com/office/officeart/2008/layout/VerticalCurvedList"/>
    <dgm:cxn modelId="{7C664B35-0359-4DE9-9ACF-85B710B9CBAD}" type="presParOf" srcId="{3423D0DA-AA6B-4D8D-BCB8-35B5D366F0B0}" destId="{84EA995D-8777-45DF-ABEB-9CAC82F03162}" srcOrd="5" destOrd="0" presId="urn:microsoft.com/office/officeart/2008/layout/VerticalCurvedList"/>
    <dgm:cxn modelId="{30A34ED7-B5BC-44C8-BA20-5C4A1486CD37}" type="presParOf" srcId="{3423D0DA-AA6B-4D8D-BCB8-35B5D366F0B0}" destId="{BDCF6B46-50FA-4B08-AB7A-2F391F4238D0}" srcOrd="6" destOrd="0" presId="urn:microsoft.com/office/officeart/2008/layout/VerticalCurvedList"/>
    <dgm:cxn modelId="{CB7FD011-104E-4874-BD72-8C43B1343498}" type="presParOf" srcId="{BDCF6B46-50FA-4B08-AB7A-2F391F4238D0}" destId="{D636FA0E-471F-48F3-A005-F7711726B1E3}" srcOrd="0" destOrd="0" presId="urn:microsoft.com/office/officeart/2008/layout/VerticalCurvedList"/>
    <dgm:cxn modelId="{C20E473D-EB41-4269-9455-AA89C8C9B889}" type="presParOf" srcId="{3423D0DA-AA6B-4D8D-BCB8-35B5D366F0B0}" destId="{F944091D-2D2A-41A1-A2A1-4BD3A0AD5B9C}" srcOrd="7" destOrd="0" presId="urn:microsoft.com/office/officeart/2008/layout/VerticalCurvedList"/>
    <dgm:cxn modelId="{CBD7026C-D92A-46F0-9A60-1ECAEB72348B}" type="presParOf" srcId="{3423D0DA-AA6B-4D8D-BCB8-35B5D366F0B0}" destId="{68C90A24-702F-4711-970A-D0753776B823}" srcOrd="8" destOrd="0" presId="urn:microsoft.com/office/officeart/2008/layout/VerticalCurvedList"/>
    <dgm:cxn modelId="{1F2050A8-E5BF-48A7-818C-0CE1FB630AC3}" type="presParOf" srcId="{68C90A24-702F-4711-970A-D0753776B823}" destId="{4C1D9F6B-8503-40AC-9989-5B1B40DD106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57B0E8-94DA-4487-A20C-A2166C63FA39}" type="doc">
      <dgm:prSet loTypeId="urn:microsoft.com/office/officeart/2008/layout/HexagonCluster" loCatId="picture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77A6383-145A-4F0C-8F0D-530CF1599F71}">
      <dgm:prSet phldrT="[Text]"/>
      <dgm:spPr/>
      <dgm:t>
        <a:bodyPr/>
        <a:lstStyle/>
        <a:p>
          <a:r>
            <a:rPr lang="en-US" dirty="0" smtClean="0"/>
            <a:t>Mobile</a:t>
          </a:r>
          <a:endParaRPr lang="en-US" dirty="0"/>
        </a:p>
      </dgm:t>
    </dgm:pt>
    <dgm:pt modelId="{4F2615DE-B609-4851-92C0-733A8CD02102}" type="parTrans" cxnId="{ECE89BC7-317D-4CB7-A9C5-A67DF8B78839}">
      <dgm:prSet/>
      <dgm:spPr/>
      <dgm:t>
        <a:bodyPr/>
        <a:lstStyle/>
        <a:p>
          <a:endParaRPr lang="en-US"/>
        </a:p>
      </dgm:t>
    </dgm:pt>
    <dgm:pt modelId="{2445C02F-5D26-49CD-95F2-6328763AE887}" type="sibTrans" cxnId="{ECE89BC7-317D-4CB7-A9C5-A67DF8B78839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8838264-BB9B-4E1B-81E6-87B81F20FA35}">
      <dgm:prSet phldrT="[Text]"/>
      <dgm:spPr/>
      <dgm:t>
        <a:bodyPr/>
        <a:lstStyle/>
        <a:p>
          <a:r>
            <a:rPr lang="en-US" dirty="0" smtClean="0"/>
            <a:t>Desktop</a:t>
          </a:r>
          <a:endParaRPr lang="en-US" dirty="0"/>
        </a:p>
      </dgm:t>
    </dgm:pt>
    <dgm:pt modelId="{D68EEE94-C661-4A5C-A806-A2FFC2FC9D6C}" type="parTrans" cxnId="{51098C9D-495E-4793-B364-D284C904A678}">
      <dgm:prSet/>
      <dgm:spPr/>
      <dgm:t>
        <a:bodyPr/>
        <a:lstStyle/>
        <a:p>
          <a:endParaRPr lang="en-US"/>
        </a:p>
      </dgm:t>
    </dgm:pt>
    <dgm:pt modelId="{A2A96A4F-DDC2-49B4-BBF8-4759F21E97E5}" type="sibTrans" cxnId="{51098C9D-495E-4793-B364-D284C904A678}">
      <dgm:prSet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531F1FA-1D51-429C-BACE-E14A891A816B}">
      <dgm:prSet phldrT="[Text]"/>
      <dgm:spPr/>
      <dgm:t>
        <a:bodyPr/>
        <a:lstStyle/>
        <a:p>
          <a:r>
            <a:rPr lang="en-US" dirty="0" smtClean="0"/>
            <a:t>Web</a:t>
          </a:r>
          <a:endParaRPr lang="en-US" dirty="0"/>
        </a:p>
      </dgm:t>
    </dgm:pt>
    <dgm:pt modelId="{AB09D3E9-960E-4A2B-9340-0FD720BFAD75}" type="parTrans" cxnId="{7856D185-C7A0-4794-A8CA-C7E36C70D312}">
      <dgm:prSet/>
      <dgm:spPr/>
      <dgm:t>
        <a:bodyPr/>
        <a:lstStyle/>
        <a:p>
          <a:endParaRPr lang="en-US"/>
        </a:p>
      </dgm:t>
    </dgm:pt>
    <dgm:pt modelId="{592F3F4E-F9A1-40E3-8C04-3204F95BC68B}" type="sibTrans" cxnId="{7856D185-C7A0-4794-A8CA-C7E36C70D312}">
      <dgm:prSet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279DBE3-5286-4DD4-8DF5-01A393C11AE5}" type="pres">
      <dgm:prSet presAssocID="{0157B0E8-94DA-4487-A20C-A2166C63FA39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C99CBDD8-864A-492D-B21E-ABDBFCC3F050}" type="pres">
      <dgm:prSet presAssocID="{C77A6383-145A-4F0C-8F0D-530CF1599F71}" presName="text1" presStyleCnt="0"/>
      <dgm:spPr/>
    </dgm:pt>
    <dgm:pt modelId="{F54B6C83-8254-45B4-A3B5-7CA5ACE995D4}" type="pres">
      <dgm:prSet presAssocID="{C77A6383-145A-4F0C-8F0D-530CF1599F71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3B13C7-2190-4FDB-BC6D-71D6E2BEFC9B}" type="pres">
      <dgm:prSet presAssocID="{C77A6383-145A-4F0C-8F0D-530CF1599F71}" presName="textaccent1" presStyleCnt="0"/>
      <dgm:spPr/>
    </dgm:pt>
    <dgm:pt modelId="{98757B6A-BB37-4E3D-A376-0DF3491BC192}" type="pres">
      <dgm:prSet presAssocID="{C77A6383-145A-4F0C-8F0D-530CF1599F71}" presName="accentRepeatNode" presStyleLbl="solidAlignAcc1" presStyleIdx="0" presStyleCnt="6"/>
      <dgm:spPr/>
    </dgm:pt>
    <dgm:pt modelId="{C48E00FC-B5EE-4B9C-8743-508662F5897F}" type="pres">
      <dgm:prSet presAssocID="{2445C02F-5D26-49CD-95F2-6328763AE887}" presName="image1" presStyleCnt="0"/>
      <dgm:spPr/>
    </dgm:pt>
    <dgm:pt modelId="{F5594D5E-86B9-471C-A0C1-ADC96D8ABE92}" type="pres">
      <dgm:prSet presAssocID="{2445C02F-5D26-49CD-95F2-6328763AE887}" presName="imageRepeatNode" presStyleLbl="alignAcc1" presStyleIdx="0" presStyleCnt="3"/>
      <dgm:spPr/>
      <dgm:t>
        <a:bodyPr/>
        <a:lstStyle/>
        <a:p>
          <a:endParaRPr lang="en-US"/>
        </a:p>
      </dgm:t>
    </dgm:pt>
    <dgm:pt modelId="{B78717DE-A2EA-4566-A201-AB4C29E86BCD}" type="pres">
      <dgm:prSet presAssocID="{2445C02F-5D26-49CD-95F2-6328763AE887}" presName="imageaccent1" presStyleCnt="0"/>
      <dgm:spPr/>
    </dgm:pt>
    <dgm:pt modelId="{52BDDF23-7F67-45E1-82A6-CE86AB289EC1}" type="pres">
      <dgm:prSet presAssocID="{2445C02F-5D26-49CD-95F2-6328763AE887}" presName="accentRepeatNode" presStyleLbl="solidAlignAcc1" presStyleIdx="1" presStyleCnt="6"/>
      <dgm:spPr/>
    </dgm:pt>
    <dgm:pt modelId="{27101D0C-8E9F-4965-8CA6-FB5CB75BACEA}" type="pres">
      <dgm:prSet presAssocID="{98838264-BB9B-4E1B-81E6-87B81F20FA35}" presName="text2" presStyleCnt="0"/>
      <dgm:spPr/>
    </dgm:pt>
    <dgm:pt modelId="{DEAC01D8-A572-48FE-864A-B0B49DD2D247}" type="pres">
      <dgm:prSet presAssocID="{98838264-BB9B-4E1B-81E6-87B81F20FA35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B596CA-CB9A-48C4-8F08-8D3EECB82464}" type="pres">
      <dgm:prSet presAssocID="{98838264-BB9B-4E1B-81E6-87B81F20FA35}" presName="textaccent2" presStyleCnt="0"/>
      <dgm:spPr/>
    </dgm:pt>
    <dgm:pt modelId="{F591953E-FC85-41DE-BA7E-C49A98562A18}" type="pres">
      <dgm:prSet presAssocID="{98838264-BB9B-4E1B-81E6-87B81F20FA35}" presName="accentRepeatNode" presStyleLbl="solidAlignAcc1" presStyleIdx="2" presStyleCnt="6"/>
      <dgm:spPr/>
    </dgm:pt>
    <dgm:pt modelId="{E04A36B5-DD24-4477-807E-33E75D3C0D42}" type="pres">
      <dgm:prSet presAssocID="{A2A96A4F-DDC2-49B4-BBF8-4759F21E97E5}" presName="image2" presStyleCnt="0"/>
      <dgm:spPr/>
    </dgm:pt>
    <dgm:pt modelId="{2FC78274-F211-4FAD-BFB7-2A4A544AF8D7}" type="pres">
      <dgm:prSet presAssocID="{A2A96A4F-DDC2-49B4-BBF8-4759F21E97E5}" presName="imageRepeatNode" presStyleLbl="alignAcc1" presStyleIdx="1" presStyleCnt="3"/>
      <dgm:spPr/>
      <dgm:t>
        <a:bodyPr/>
        <a:lstStyle/>
        <a:p>
          <a:endParaRPr lang="en-US"/>
        </a:p>
      </dgm:t>
    </dgm:pt>
    <dgm:pt modelId="{50AD888C-86BB-4E3E-BAF6-6F8BD098ED75}" type="pres">
      <dgm:prSet presAssocID="{A2A96A4F-DDC2-49B4-BBF8-4759F21E97E5}" presName="imageaccent2" presStyleCnt="0"/>
      <dgm:spPr/>
    </dgm:pt>
    <dgm:pt modelId="{B65E3790-6F14-4AC3-BEE0-38A82AC31F76}" type="pres">
      <dgm:prSet presAssocID="{A2A96A4F-DDC2-49B4-BBF8-4759F21E97E5}" presName="accentRepeatNode" presStyleLbl="solidAlignAcc1" presStyleIdx="3" presStyleCnt="6"/>
      <dgm:spPr/>
    </dgm:pt>
    <dgm:pt modelId="{941290BC-8F67-40AC-B719-D285A9C9A75C}" type="pres">
      <dgm:prSet presAssocID="{3531F1FA-1D51-429C-BACE-E14A891A816B}" presName="text3" presStyleCnt="0"/>
      <dgm:spPr/>
    </dgm:pt>
    <dgm:pt modelId="{89391B2E-DC36-49A9-BC37-FF6A7C822904}" type="pres">
      <dgm:prSet presAssocID="{3531F1FA-1D51-429C-BACE-E14A891A816B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A34A20-CB35-4128-91CC-699E73DA2359}" type="pres">
      <dgm:prSet presAssocID="{3531F1FA-1D51-429C-BACE-E14A891A816B}" presName="textaccent3" presStyleCnt="0"/>
      <dgm:spPr/>
    </dgm:pt>
    <dgm:pt modelId="{D7D820B4-3BEC-46F9-BD04-964F1D8D7211}" type="pres">
      <dgm:prSet presAssocID="{3531F1FA-1D51-429C-BACE-E14A891A816B}" presName="accentRepeatNode" presStyleLbl="solidAlignAcc1" presStyleIdx="4" presStyleCnt="6"/>
      <dgm:spPr/>
    </dgm:pt>
    <dgm:pt modelId="{D75C6815-BDFD-4DC4-A106-059141AC9C5A}" type="pres">
      <dgm:prSet presAssocID="{592F3F4E-F9A1-40E3-8C04-3204F95BC68B}" presName="image3" presStyleCnt="0"/>
      <dgm:spPr/>
    </dgm:pt>
    <dgm:pt modelId="{6CF9583B-0C67-46E8-A679-9B8F2004BD5D}" type="pres">
      <dgm:prSet presAssocID="{592F3F4E-F9A1-40E3-8C04-3204F95BC68B}" presName="imageRepeatNode" presStyleLbl="alignAcc1" presStyleIdx="2" presStyleCnt="3"/>
      <dgm:spPr/>
      <dgm:t>
        <a:bodyPr/>
        <a:lstStyle/>
        <a:p>
          <a:endParaRPr lang="en-US"/>
        </a:p>
      </dgm:t>
    </dgm:pt>
    <dgm:pt modelId="{2BB988DC-2815-4AF6-8C18-250CEAFE85CB}" type="pres">
      <dgm:prSet presAssocID="{592F3F4E-F9A1-40E3-8C04-3204F95BC68B}" presName="imageaccent3" presStyleCnt="0"/>
      <dgm:spPr/>
    </dgm:pt>
    <dgm:pt modelId="{0FA125B9-27F7-45DE-8657-EE2E73AA3677}" type="pres">
      <dgm:prSet presAssocID="{592F3F4E-F9A1-40E3-8C04-3204F95BC68B}" presName="accentRepeatNode" presStyleLbl="solidAlignAcc1" presStyleIdx="5" presStyleCnt="6"/>
      <dgm:spPr/>
    </dgm:pt>
  </dgm:ptLst>
  <dgm:cxnLst>
    <dgm:cxn modelId="{F209FA1B-4CAE-414E-B873-FDD662B2B1DC}" type="presOf" srcId="{3531F1FA-1D51-429C-BACE-E14A891A816B}" destId="{89391B2E-DC36-49A9-BC37-FF6A7C822904}" srcOrd="0" destOrd="0" presId="urn:microsoft.com/office/officeart/2008/layout/HexagonCluster"/>
    <dgm:cxn modelId="{BCE99A22-14E1-4942-A3E4-E02D81F91FD6}" type="presOf" srcId="{98838264-BB9B-4E1B-81E6-87B81F20FA35}" destId="{DEAC01D8-A572-48FE-864A-B0B49DD2D247}" srcOrd="0" destOrd="0" presId="urn:microsoft.com/office/officeart/2008/layout/HexagonCluster"/>
    <dgm:cxn modelId="{891A41B5-ED62-4078-BCBA-9C509EFF92F9}" type="presOf" srcId="{0157B0E8-94DA-4487-A20C-A2166C63FA39}" destId="{2279DBE3-5286-4DD4-8DF5-01A393C11AE5}" srcOrd="0" destOrd="0" presId="urn:microsoft.com/office/officeart/2008/layout/HexagonCluster"/>
    <dgm:cxn modelId="{71435249-32FD-4B66-BDFD-3BBFAC260D1D}" type="presOf" srcId="{A2A96A4F-DDC2-49B4-BBF8-4759F21E97E5}" destId="{2FC78274-F211-4FAD-BFB7-2A4A544AF8D7}" srcOrd="0" destOrd="0" presId="urn:microsoft.com/office/officeart/2008/layout/HexagonCluster"/>
    <dgm:cxn modelId="{51098C9D-495E-4793-B364-D284C904A678}" srcId="{0157B0E8-94DA-4487-A20C-A2166C63FA39}" destId="{98838264-BB9B-4E1B-81E6-87B81F20FA35}" srcOrd="1" destOrd="0" parTransId="{D68EEE94-C661-4A5C-A806-A2FFC2FC9D6C}" sibTransId="{A2A96A4F-DDC2-49B4-BBF8-4759F21E97E5}"/>
    <dgm:cxn modelId="{ECE89BC7-317D-4CB7-A9C5-A67DF8B78839}" srcId="{0157B0E8-94DA-4487-A20C-A2166C63FA39}" destId="{C77A6383-145A-4F0C-8F0D-530CF1599F71}" srcOrd="0" destOrd="0" parTransId="{4F2615DE-B609-4851-92C0-733A8CD02102}" sibTransId="{2445C02F-5D26-49CD-95F2-6328763AE887}"/>
    <dgm:cxn modelId="{357CE664-05B6-491A-BD61-47B58D62F46D}" type="presOf" srcId="{2445C02F-5D26-49CD-95F2-6328763AE887}" destId="{F5594D5E-86B9-471C-A0C1-ADC96D8ABE92}" srcOrd="0" destOrd="0" presId="urn:microsoft.com/office/officeart/2008/layout/HexagonCluster"/>
    <dgm:cxn modelId="{3C4625E6-F396-4548-8C8E-0C04AE2DE67E}" type="presOf" srcId="{C77A6383-145A-4F0C-8F0D-530CF1599F71}" destId="{F54B6C83-8254-45B4-A3B5-7CA5ACE995D4}" srcOrd="0" destOrd="0" presId="urn:microsoft.com/office/officeart/2008/layout/HexagonCluster"/>
    <dgm:cxn modelId="{E334CF4E-D075-4B29-ADE5-072B3820E0E4}" type="presOf" srcId="{592F3F4E-F9A1-40E3-8C04-3204F95BC68B}" destId="{6CF9583B-0C67-46E8-A679-9B8F2004BD5D}" srcOrd="0" destOrd="0" presId="urn:microsoft.com/office/officeart/2008/layout/HexagonCluster"/>
    <dgm:cxn modelId="{7856D185-C7A0-4794-A8CA-C7E36C70D312}" srcId="{0157B0E8-94DA-4487-A20C-A2166C63FA39}" destId="{3531F1FA-1D51-429C-BACE-E14A891A816B}" srcOrd="2" destOrd="0" parTransId="{AB09D3E9-960E-4A2B-9340-0FD720BFAD75}" sibTransId="{592F3F4E-F9A1-40E3-8C04-3204F95BC68B}"/>
    <dgm:cxn modelId="{723ABD2E-5410-46A3-AE8C-CEE78E734475}" type="presParOf" srcId="{2279DBE3-5286-4DD4-8DF5-01A393C11AE5}" destId="{C99CBDD8-864A-492D-B21E-ABDBFCC3F050}" srcOrd="0" destOrd="0" presId="urn:microsoft.com/office/officeart/2008/layout/HexagonCluster"/>
    <dgm:cxn modelId="{39DAE04A-27D4-41DB-8B2F-5451E705DB76}" type="presParOf" srcId="{C99CBDD8-864A-492D-B21E-ABDBFCC3F050}" destId="{F54B6C83-8254-45B4-A3B5-7CA5ACE995D4}" srcOrd="0" destOrd="0" presId="urn:microsoft.com/office/officeart/2008/layout/HexagonCluster"/>
    <dgm:cxn modelId="{A24ABE4A-8677-4D66-A8DB-2EB453F04742}" type="presParOf" srcId="{2279DBE3-5286-4DD4-8DF5-01A393C11AE5}" destId="{D03B13C7-2190-4FDB-BC6D-71D6E2BEFC9B}" srcOrd="1" destOrd="0" presId="urn:microsoft.com/office/officeart/2008/layout/HexagonCluster"/>
    <dgm:cxn modelId="{B607B220-E4A6-42C5-A6C3-5E881C4942A3}" type="presParOf" srcId="{D03B13C7-2190-4FDB-BC6D-71D6E2BEFC9B}" destId="{98757B6A-BB37-4E3D-A376-0DF3491BC192}" srcOrd="0" destOrd="0" presId="urn:microsoft.com/office/officeart/2008/layout/HexagonCluster"/>
    <dgm:cxn modelId="{FA8A9F71-63A8-41AA-B9CB-B4916CA40596}" type="presParOf" srcId="{2279DBE3-5286-4DD4-8DF5-01A393C11AE5}" destId="{C48E00FC-B5EE-4B9C-8743-508662F5897F}" srcOrd="2" destOrd="0" presId="urn:microsoft.com/office/officeart/2008/layout/HexagonCluster"/>
    <dgm:cxn modelId="{0E498ADD-C6A1-4209-B636-E24658F229F9}" type="presParOf" srcId="{C48E00FC-B5EE-4B9C-8743-508662F5897F}" destId="{F5594D5E-86B9-471C-A0C1-ADC96D8ABE92}" srcOrd="0" destOrd="0" presId="urn:microsoft.com/office/officeart/2008/layout/HexagonCluster"/>
    <dgm:cxn modelId="{9B8FC3F8-9C15-4423-BF71-50668E0A5DD0}" type="presParOf" srcId="{2279DBE3-5286-4DD4-8DF5-01A393C11AE5}" destId="{B78717DE-A2EA-4566-A201-AB4C29E86BCD}" srcOrd="3" destOrd="0" presId="urn:microsoft.com/office/officeart/2008/layout/HexagonCluster"/>
    <dgm:cxn modelId="{12A99F54-1877-435D-8F6C-29D755F6E3AE}" type="presParOf" srcId="{B78717DE-A2EA-4566-A201-AB4C29E86BCD}" destId="{52BDDF23-7F67-45E1-82A6-CE86AB289EC1}" srcOrd="0" destOrd="0" presId="urn:microsoft.com/office/officeart/2008/layout/HexagonCluster"/>
    <dgm:cxn modelId="{260D0D2D-5631-4E85-BE1B-BC7E3A2AD7E4}" type="presParOf" srcId="{2279DBE3-5286-4DD4-8DF5-01A393C11AE5}" destId="{27101D0C-8E9F-4965-8CA6-FB5CB75BACEA}" srcOrd="4" destOrd="0" presId="urn:microsoft.com/office/officeart/2008/layout/HexagonCluster"/>
    <dgm:cxn modelId="{CFB965F9-D311-4595-A00D-D2C09689533B}" type="presParOf" srcId="{27101D0C-8E9F-4965-8CA6-FB5CB75BACEA}" destId="{DEAC01D8-A572-48FE-864A-B0B49DD2D247}" srcOrd="0" destOrd="0" presId="urn:microsoft.com/office/officeart/2008/layout/HexagonCluster"/>
    <dgm:cxn modelId="{2E06D884-9907-4707-8B16-68F8B171B86F}" type="presParOf" srcId="{2279DBE3-5286-4DD4-8DF5-01A393C11AE5}" destId="{46B596CA-CB9A-48C4-8F08-8D3EECB82464}" srcOrd="5" destOrd="0" presId="urn:microsoft.com/office/officeart/2008/layout/HexagonCluster"/>
    <dgm:cxn modelId="{94872962-46CA-49E3-8FF8-5F7657E2D8BE}" type="presParOf" srcId="{46B596CA-CB9A-48C4-8F08-8D3EECB82464}" destId="{F591953E-FC85-41DE-BA7E-C49A98562A18}" srcOrd="0" destOrd="0" presId="urn:microsoft.com/office/officeart/2008/layout/HexagonCluster"/>
    <dgm:cxn modelId="{52B2CCFB-FBA1-4EE7-8C61-D8623A773710}" type="presParOf" srcId="{2279DBE3-5286-4DD4-8DF5-01A393C11AE5}" destId="{E04A36B5-DD24-4477-807E-33E75D3C0D42}" srcOrd="6" destOrd="0" presId="urn:microsoft.com/office/officeart/2008/layout/HexagonCluster"/>
    <dgm:cxn modelId="{4438BC7D-6D5A-4BA4-9F98-3B973262525D}" type="presParOf" srcId="{E04A36B5-DD24-4477-807E-33E75D3C0D42}" destId="{2FC78274-F211-4FAD-BFB7-2A4A544AF8D7}" srcOrd="0" destOrd="0" presId="urn:microsoft.com/office/officeart/2008/layout/HexagonCluster"/>
    <dgm:cxn modelId="{553A6FC7-8251-402D-B13F-A8E887BBED21}" type="presParOf" srcId="{2279DBE3-5286-4DD4-8DF5-01A393C11AE5}" destId="{50AD888C-86BB-4E3E-BAF6-6F8BD098ED75}" srcOrd="7" destOrd="0" presId="urn:microsoft.com/office/officeart/2008/layout/HexagonCluster"/>
    <dgm:cxn modelId="{BE026579-0B13-4B47-9DE6-A0C0A4F9EF80}" type="presParOf" srcId="{50AD888C-86BB-4E3E-BAF6-6F8BD098ED75}" destId="{B65E3790-6F14-4AC3-BEE0-38A82AC31F76}" srcOrd="0" destOrd="0" presId="urn:microsoft.com/office/officeart/2008/layout/HexagonCluster"/>
    <dgm:cxn modelId="{B0B153E2-A665-4D11-9986-EE6AD540747D}" type="presParOf" srcId="{2279DBE3-5286-4DD4-8DF5-01A393C11AE5}" destId="{941290BC-8F67-40AC-B719-D285A9C9A75C}" srcOrd="8" destOrd="0" presId="urn:microsoft.com/office/officeart/2008/layout/HexagonCluster"/>
    <dgm:cxn modelId="{96658F1D-7968-4DD4-8CF6-6EE5B1C7B5F5}" type="presParOf" srcId="{941290BC-8F67-40AC-B719-D285A9C9A75C}" destId="{89391B2E-DC36-49A9-BC37-FF6A7C822904}" srcOrd="0" destOrd="0" presId="urn:microsoft.com/office/officeart/2008/layout/HexagonCluster"/>
    <dgm:cxn modelId="{4AE5B175-32B0-4002-A8BF-B22E64E92B10}" type="presParOf" srcId="{2279DBE3-5286-4DD4-8DF5-01A393C11AE5}" destId="{EEA34A20-CB35-4128-91CC-699E73DA2359}" srcOrd="9" destOrd="0" presId="urn:microsoft.com/office/officeart/2008/layout/HexagonCluster"/>
    <dgm:cxn modelId="{7C1B37BE-5B35-4D74-A5A0-F05A003C2A87}" type="presParOf" srcId="{EEA34A20-CB35-4128-91CC-699E73DA2359}" destId="{D7D820B4-3BEC-46F9-BD04-964F1D8D7211}" srcOrd="0" destOrd="0" presId="urn:microsoft.com/office/officeart/2008/layout/HexagonCluster"/>
    <dgm:cxn modelId="{5EE0DC3A-F57E-4D0B-94BF-CAEFB6122077}" type="presParOf" srcId="{2279DBE3-5286-4DD4-8DF5-01A393C11AE5}" destId="{D75C6815-BDFD-4DC4-A106-059141AC9C5A}" srcOrd="10" destOrd="0" presId="urn:microsoft.com/office/officeart/2008/layout/HexagonCluster"/>
    <dgm:cxn modelId="{BF90A573-159B-4E43-9482-600704862ABE}" type="presParOf" srcId="{D75C6815-BDFD-4DC4-A106-059141AC9C5A}" destId="{6CF9583B-0C67-46E8-A679-9B8F2004BD5D}" srcOrd="0" destOrd="0" presId="urn:microsoft.com/office/officeart/2008/layout/HexagonCluster"/>
    <dgm:cxn modelId="{8C865A61-E8D1-4E58-8993-A21FDA3F2568}" type="presParOf" srcId="{2279DBE3-5286-4DD4-8DF5-01A393C11AE5}" destId="{2BB988DC-2815-4AF6-8C18-250CEAFE85CB}" srcOrd="11" destOrd="0" presId="urn:microsoft.com/office/officeart/2008/layout/HexagonCluster"/>
    <dgm:cxn modelId="{03211EA7-5BBC-4809-A981-D35AEF3767D6}" type="presParOf" srcId="{2BB988DC-2815-4AF6-8C18-250CEAFE85CB}" destId="{0FA125B9-27F7-45DE-8657-EE2E73AA3677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5/8/layout/vList3#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7041EC2-8EB7-48B2-BBAB-EDD1AA6A7991}">
      <dgm:prSet custT="1"/>
      <dgm:spPr/>
      <dgm:t>
        <a:bodyPr/>
        <a:lstStyle/>
        <a:p>
          <a:pPr algn="just" rtl="0"/>
          <a:r>
            <a:rPr lang="en-US" sz="1800" dirty="0" err="1" smtClean="0">
              <a:latin typeface="+mj-lt"/>
            </a:rPr>
            <a:t>Tidak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ada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syarat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untuk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masuk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dalam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ini</a:t>
          </a:r>
          <a:r>
            <a:rPr lang="en-US" sz="1800" dirty="0" smtClean="0">
              <a:latin typeface="+mj-lt"/>
            </a:rPr>
            <a:t>, </a:t>
          </a:r>
          <a:r>
            <a:rPr lang="en-US" sz="1800" dirty="0" err="1" smtClean="0">
              <a:latin typeface="+mj-lt"/>
            </a:rPr>
            <a:t>kecuali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jika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peminat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melebihi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kapasitas</a:t>
          </a:r>
          <a:r>
            <a:rPr lang="en-US" sz="1800" dirty="0" smtClean="0">
              <a:latin typeface="+mj-lt"/>
            </a:rPr>
            <a:t>, </a:t>
          </a:r>
          <a:r>
            <a:rPr lang="en-US" sz="1800" dirty="0" err="1" smtClean="0">
              <a:latin typeface="+mj-lt"/>
            </a:rPr>
            <a:t>nilai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akhir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matakuliah</a:t>
          </a:r>
          <a:r>
            <a:rPr lang="en-US" sz="1800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Rekayasa</a:t>
          </a:r>
          <a:r>
            <a:rPr lang="en-US" sz="1800" b="1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Piranti</a:t>
          </a:r>
          <a:r>
            <a:rPr lang="en-US" sz="1800" b="1" dirty="0" smtClean="0">
              <a:latin typeface="+mj-lt"/>
            </a:rPr>
            <a:t> </a:t>
          </a:r>
          <a:r>
            <a:rPr lang="en-US" sz="1800" b="1" dirty="0" err="1" smtClean="0">
              <a:latin typeface="+mj-lt"/>
            </a:rPr>
            <a:t>Lunak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akan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dirangking</a:t>
          </a:r>
          <a:r>
            <a:rPr lang="en-US" sz="1800" dirty="0" smtClean="0">
              <a:latin typeface="+mj-lt"/>
            </a:rPr>
            <a:t>.</a:t>
          </a:r>
          <a:endParaRPr lang="en-US" sz="1800" dirty="0">
            <a:latin typeface="+mj-lt"/>
          </a:endParaRPr>
        </a:p>
      </dgm:t>
    </dgm:pt>
    <dgm:pt modelId="{9933642D-443E-4F52-8FDA-87DA27419FCE}" type="parTrans" cxnId="{57EADA77-01AB-4582-B6D1-BB4710114070}">
      <dgm:prSet/>
      <dgm:spPr/>
      <dgm:t>
        <a:bodyPr/>
        <a:lstStyle/>
        <a:p>
          <a:endParaRPr lang="en-US"/>
        </a:p>
      </dgm:t>
    </dgm:pt>
    <dgm:pt modelId="{1EB6D401-6528-4E9D-A4CC-3D44BD2E0EB8}" type="sibTrans" cxnId="{57EADA77-01AB-4582-B6D1-BB4710114070}">
      <dgm:prSet/>
      <dgm:spPr/>
      <dgm:t>
        <a:bodyPr/>
        <a:lstStyle/>
        <a:p>
          <a:endParaRPr lang="en-US"/>
        </a:p>
      </dgm:t>
    </dgm:pt>
    <dgm:pt modelId="{1BF5AC87-482B-44F3-BFEB-8986B36707B6}">
      <dgm:prSet custT="1"/>
      <dgm:spPr/>
      <dgm:t>
        <a:bodyPr/>
        <a:lstStyle/>
        <a:p>
          <a:pPr algn="just" rtl="0"/>
          <a:r>
            <a:rPr lang="en-US" sz="1600" b="1" dirty="0" smtClean="0">
              <a:latin typeface="+mj-lt"/>
            </a:rPr>
            <a:t>MATA KULIAH:</a:t>
          </a:r>
          <a:endParaRPr lang="en-US" sz="1600" b="1" dirty="0">
            <a:latin typeface="+mj-lt"/>
          </a:endParaRPr>
        </a:p>
      </dgm:t>
    </dgm:pt>
    <dgm:pt modelId="{C22C9F73-3A93-4589-B2D7-3CC1C777654D}" type="parTrans" cxnId="{29DBA462-F6EB-4466-A60C-B865EDEAC8CD}">
      <dgm:prSet/>
      <dgm:spPr/>
      <dgm:t>
        <a:bodyPr/>
        <a:lstStyle/>
        <a:p>
          <a:endParaRPr lang="en-US"/>
        </a:p>
      </dgm:t>
    </dgm:pt>
    <dgm:pt modelId="{46FCEEAA-0CE7-408F-B2C8-2F3806949037}" type="sibTrans" cxnId="{29DBA462-F6EB-4466-A60C-B865EDEAC8CD}">
      <dgm:prSet/>
      <dgm:spPr/>
      <dgm:t>
        <a:bodyPr/>
        <a:lstStyle/>
        <a:p>
          <a:endParaRPr lang="en-US"/>
        </a:p>
      </dgm:t>
    </dgm:pt>
    <dgm:pt modelId="{53AC4D50-C253-479F-95DD-CA3AA18B7AF0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Object Oriented Software Engineering</a:t>
          </a:r>
          <a:endParaRPr lang="en-US" sz="1600" dirty="0">
            <a:latin typeface="+mj-lt"/>
          </a:endParaRPr>
        </a:p>
      </dgm:t>
    </dgm:pt>
    <dgm:pt modelId="{520838B6-41F4-4E33-9BC9-50F03976E83F}" type="parTrans" cxnId="{96CAA963-ADE9-4EA5-AF38-05A2B29C890C}">
      <dgm:prSet/>
      <dgm:spPr/>
      <dgm:t>
        <a:bodyPr/>
        <a:lstStyle/>
        <a:p>
          <a:endParaRPr lang="en-US"/>
        </a:p>
      </dgm:t>
    </dgm:pt>
    <dgm:pt modelId="{DBFEDF1C-FED0-4FF1-827E-EF764169CCBC}" type="sibTrans" cxnId="{96CAA963-ADE9-4EA5-AF38-05A2B29C890C}">
      <dgm:prSet/>
      <dgm:spPr/>
      <dgm:t>
        <a:bodyPr/>
        <a:lstStyle/>
        <a:p>
          <a:endParaRPr lang="en-US"/>
        </a:p>
      </dgm:t>
    </dgm:pt>
    <dgm:pt modelId="{C687E281-B826-4AFB-B0B8-9AB4978AD3B0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Software Project Management</a:t>
          </a:r>
          <a:endParaRPr lang="en-US" sz="1600" dirty="0">
            <a:latin typeface="+mj-lt"/>
          </a:endParaRPr>
        </a:p>
      </dgm:t>
    </dgm:pt>
    <dgm:pt modelId="{7B144F6A-FE4A-4B64-A9CC-1A7E89E5B2B7}" type="parTrans" cxnId="{75765B04-E80C-4AE9-8018-156333C09693}">
      <dgm:prSet/>
      <dgm:spPr/>
      <dgm:t>
        <a:bodyPr/>
        <a:lstStyle/>
        <a:p>
          <a:endParaRPr lang="en-US"/>
        </a:p>
      </dgm:t>
    </dgm:pt>
    <dgm:pt modelId="{4648F9E2-AB45-4F1E-AE5F-257F077ABD3E}" type="sibTrans" cxnId="{75765B04-E80C-4AE9-8018-156333C09693}">
      <dgm:prSet/>
      <dgm:spPr/>
      <dgm:t>
        <a:bodyPr/>
        <a:lstStyle/>
        <a:p>
          <a:endParaRPr lang="en-US"/>
        </a:p>
      </dgm:t>
    </dgm:pt>
    <dgm:pt modelId="{24144EB4-1919-4EA7-9506-EED5FD37F79C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Advanced Topic in S/W Engineering</a:t>
          </a:r>
          <a:endParaRPr lang="en-US" sz="1600" dirty="0">
            <a:latin typeface="+mj-lt"/>
          </a:endParaRPr>
        </a:p>
      </dgm:t>
    </dgm:pt>
    <dgm:pt modelId="{3657D8B6-D7C4-4C45-AAFE-E70DFE2E6645}" type="parTrans" cxnId="{5EE7D454-81FE-4093-9A9F-C1BBC50041B7}">
      <dgm:prSet/>
      <dgm:spPr/>
      <dgm:t>
        <a:bodyPr/>
        <a:lstStyle/>
        <a:p>
          <a:endParaRPr lang="en-US"/>
        </a:p>
      </dgm:t>
    </dgm:pt>
    <dgm:pt modelId="{078CD6AA-14BD-4DCE-A056-DA3C0DB8C14F}" type="sibTrans" cxnId="{5EE7D454-81FE-4093-9A9F-C1BBC50041B7}">
      <dgm:prSet/>
      <dgm:spPr/>
      <dgm:t>
        <a:bodyPr/>
        <a:lstStyle/>
        <a:p>
          <a:endParaRPr lang="en-US"/>
        </a:p>
      </dgm:t>
    </dgm:pt>
    <dgm:pt modelId="{09E0BB14-20AC-46F8-A761-BF13D862326C}">
      <dgm:prSet custT="1"/>
      <dgm:spPr/>
      <dgm:t>
        <a:bodyPr/>
        <a:lstStyle/>
        <a:p>
          <a:pPr algn="just"/>
          <a:r>
            <a:rPr lang="en-US" sz="1600" dirty="0" smtClean="0">
              <a:latin typeface="+mj-lt"/>
            </a:rPr>
            <a:t>Current Popular IT 1 (</a:t>
          </a:r>
          <a:r>
            <a:rPr lang="en-US" sz="1600" b="1" dirty="0" smtClean="0">
              <a:latin typeface="+mj-lt"/>
            </a:rPr>
            <a:t>.NET Technology</a:t>
          </a:r>
          <a:r>
            <a:rPr lang="en-US" sz="1600" dirty="0" smtClean="0">
              <a:latin typeface="+mj-lt"/>
            </a:rPr>
            <a:t>)</a:t>
          </a:r>
          <a:endParaRPr lang="en-US" sz="1600" dirty="0">
            <a:latin typeface="+mj-lt"/>
          </a:endParaRPr>
        </a:p>
      </dgm:t>
    </dgm:pt>
    <dgm:pt modelId="{1CE42BB2-03C9-489C-9261-68905F4C4B5C}" type="parTrans" cxnId="{0CF6706E-D09C-47FA-BAF6-5D453134D8CD}">
      <dgm:prSet/>
      <dgm:spPr/>
      <dgm:t>
        <a:bodyPr/>
        <a:lstStyle/>
        <a:p>
          <a:endParaRPr lang="en-US"/>
        </a:p>
      </dgm:t>
    </dgm:pt>
    <dgm:pt modelId="{758A983E-42D9-4877-8EBE-9F7DCAFEBC81}" type="sibTrans" cxnId="{0CF6706E-D09C-47FA-BAF6-5D453134D8CD}">
      <dgm:prSet/>
      <dgm:spPr/>
      <dgm:t>
        <a:bodyPr/>
        <a:lstStyle/>
        <a:p>
          <a:endParaRPr lang="en-US"/>
        </a:p>
      </dgm:t>
    </dgm:pt>
    <dgm:pt modelId="{47A1E5C8-1C21-47D2-A3FE-1EA01DB5B94B}">
      <dgm:prSet custT="1"/>
      <dgm:spPr/>
      <dgm:t>
        <a:bodyPr/>
        <a:lstStyle/>
        <a:p>
          <a:pPr algn="just"/>
          <a:r>
            <a:rPr lang="en-US" sz="1600" b="1" dirty="0" smtClean="0">
              <a:latin typeface="+mj-lt"/>
            </a:rPr>
            <a:t/>
          </a:r>
          <a:br>
            <a:rPr lang="en-US" sz="1600" b="1" dirty="0" smtClean="0">
              <a:latin typeface="+mj-lt"/>
            </a:rPr>
          </a:br>
          <a:r>
            <a:rPr lang="en-US" sz="1600" b="1" dirty="0" smtClean="0">
              <a:latin typeface="+mj-lt"/>
            </a:rPr>
            <a:t>TOPIK SKRIPSI:</a:t>
          </a:r>
          <a:endParaRPr lang="en-US" sz="1600" b="1" dirty="0">
            <a:latin typeface="+mj-lt"/>
          </a:endParaRPr>
        </a:p>
      </dgm:t>
    </dgm:pt>
    <dgm:pt modelId="{0B54A50A-4711-4608-BED3-405E13D197E7}" type="parTrans" cxnId="{3C9D9820-9951-4174-8A22-6832E418E64B}">
      <dgm:prSet/>
      <dgm:spPr/>
      <dgm:t>
        <a:bodyPr/>
        <a:lstStyle/>
        <a:p>
          <a:endParaRPr lang="en-US"/>
        </a:p>
      </dgm:t>
    </dgm:pt>
    <dgm:pt modelId="{19A11200-3732-41F7-A7C1-694FCA33E6C5}" type="sibTrans" cxnId="{3C9D9820-9951-4174-8A22-6832E418E64B}">
      <dgm:prSet/>
      <dgm:spPr/>
      <dgm:t>
        <a:bodyPr/>
        <a:lstStyle/>
        <a:p>
          <a:endParaRPr lang="en-US"/>
        </a:p>
      </dgm:t>
    </dgm:pt>
    <dgm:pt modelId="{A1C9C308-B458-4A89-B7C3-4860BA958FBD}">
      <dgm:prSet custT="1"/>
      <dgm:spPr/>
      <dgm:t>
        <a:bodyPr/>
        <a:lstStyle/>
        <a:p>
          <a:pPr algn="just"/>
          <a:r>
            <a:rPr lang="en-US" sz="1600" dirty="0" err="1" smtClean="0">
              <a:latin typeface="+mj-lt"/>
            </a:rPr>
            <a:t>Aplikasi</a:t>
          </a:r>
          <a:r>
            <a:rPr lang="en-US" sz="1600" dirty="0" smtClean="0">
              <a:latin typeface="+mj-lt"/>
            </a:rPr>
            <a:t> web</a:t>
          </a:r>
          <a:endParaRPr lang="en-US" sz="1600" dirty="0">
            <a:latin typeface="+mj-lt"/>
          </a:endParaRPr>
        </a:p>
      </dgm:t>
    </dgm:pt>
    <dgm:pt modelId="{49EAAAF6-A046-464E-87B9-2DA5BC644949}" type="parTrans" cxnId="{D20FA529-6C82-40CE-9294-8736ABE697C4}">
      <dgm:prSet/>
      <dgm:spPr/>
      <dgm:t>
        <a:bodyPr/>
        <a:lstStyle/>
        <a:p>
          <a:endParaRPr lang="en-US"/>
        </a:p>
      </dgm:t>
    </dgm:pt>
    <dgm:pt modelId="{A13F7BF4-3009-4EF7-9B0B-9135E4B32429}" type="sibTrans" cxnId="{D20FA529-6C82-40CE-9294-8736ABE697C4}">
      <dgm:prSet/>
      <dgm:spPr/>
      <dgm:t>
        <a:bodyPr/>
        <a:lstStyle/>
        <a:p>
          <a:endParaRPr lang="en-US"/>
        </a:p>
      </dgm:t>
    </dgm:pt>
    <dgm:pt modelId="{4C033D8B-0F83-455B-930F-20867356B483}">
      <dgm:prSet custT="1"/>
      <dgm:spPr/>
      <dgm:t>
        <a:bodyPr/>
        <a:lstStyle/>
        <a:p>
          <a:pPr algn="just"/>
          <a:r>
            <a:rPr lang="en-US" sz="1600" dirty="0" err="1" smtClean="0">
              <a:latin typeface="+mj-lt"/>
            </a:rPr>
            <a:t>Aplikasi</a:t>
          </a:r>
          <a:r>
            <a:rPr lang="en-US" sz="1600" dirty="0" smtClean="0">
              <a:latin typeface="+mj-lt"/>
            </a:rPr>
            <a:t> mobile</a:t>
          </a:r>
          <a:endParaRPr lang="en-US" sz="1600" dirty="0">
            <a:latin typeface="+mj-lt"/>
          </a:endParaRPr>
        </a:p>
      </dgm:t>
    </dgm:pt>
    <dgm:pt modelId="{8F767A54-3AFA-4F32-AD9D-C4A261DBDE13}" type="parTrans" cxnId="{FAF3819D-DF3F-463D-BFBC-E57E41D0BC51}">
      <dgm:prSet/>
      <dgm:spPr/>
      <dgm:t>
        <a:bodyPr/>
        <a:lstStyle/>
        <a:p>
          <a:endParaRPr lang="en-US"/>
        </a:p>
      </dgm:t>
    </dgm:pt>
    <dgm:pt modelId="{B6B8AE2E-7EA1-4934-960A-04BB6AA6215D}" type="sibTrans" cxnId="{FAF3819D-DF3F-463D-BFBC-E57E41D0BC51}">
      <dgm:prSet/>
      <dgm:spPr/>
      <dgm:t>
        <a:bodyPr/>
        <a:lstStyle/>
        <a:p>
          <a:endParaRPr lang="en-US"/>
        </a:p>
      </dgm:t>
    </dgm:pt>
    <dgm:pt modelId="{7BBD1E97-7DB8-4087-B3A0-C2ED5D8086F7}" type="pres">
      <dgm:prSet presAssocID="{8ECB8515-688A-4EDB-A814-D509580FD1E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9485B9-CF51-416F-89C6-54393EA33C73}" type="pres">
      <dgm:prSet presAssocID="{57041EC2-8EB7-48B2-BBAB-EDD1AA6A7991}" presName="composite" presStyleCnt="0"/>
      <dgm:spPr/>
    </dgm:pt>
    <dgm:pt modelId="{ACFD8C11-AD49-4951-BD2E-F5BBA6686A85}" type="pres">
      <dgm:prSet presAssocID="{57041EC2-8EB7-48B2-BBAB-EDD1AA6A7991}" presName="imgShp" presStyleLbl="fgImgPlac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C0FEC10-8CE1-4DF8-93C5-9B24D7558BAD}" type="pres">
      <dgm:prSet presAssocID="{57041EC2-8EB7-48B2-BBAB-EDD1AA6A799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50A8E-61CA-4AF4-B6F8-52A2AE27267A}" type="pres">
      <dgm:prSet presAssocID="{1EB6D401-6528-4E9D-A4CC-3D44BD2E0EB8}" presName="spacing" presStyleCnt="0"/>
      <dgm:spPr/>
    </dgm:pt>
    <dgm:pt modelId="{5549B4E7-995D-4B9B-817F-267B6F7C7C28}" type="pres">
      <dgm:prSet presAssocID="{1BF5AC87-482B-44F3-BFEB-8986B36707B6}" presName="composite" presStyleCnt="0"/>
      <dgm:spPr/>
    </dgm:pt>
    <dgm:pt modelId="{B4964F51-73F3-46C0-892A-520F22A511D9}" type="pres">
      <dgm:prSet presAssocID="{1BF5AC87-482B-44F3-BFEB-8986B36707B6}" presName="imgShp" presStyleLbl="fgImgPlace1" presStyleIdx="1" presStyleCnt="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6DE299F-5BD5-4393-8833-D79CA8DB3811}" type="pres">
      <dgm:prSet presAssocID="{1BF5AC87-482B-44F3-BFEB-8986B36707B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B51E6-B913-48CD-927F-9545155EE0FF}" type="pres">
      <dgm:prSet presAssocID="{46FCEEAA-0CE7-408F-B2C8-2F3806949037}" presName="spacing" presStyleCnt="0"/>
      <dgm:spPr/>
    </dgm:pt>
    <dgm:pt modelId="{7D710323-93A2-4B6B-9B70-4B8F932CA2CA}" type="pres">
      <dgm:prSet presAssocID="{47A1E5C8-1C21-47D2-A3FE-1EA01DB5B94B}" presName="composite" presStyleCnt="0"/>
      <dgm:spPr/>
    </dgm:pt>
    <dgm:pt modelId="{67C55E7E-55CB-4A7B-A655-6CAD31606EF9}" type="pres">
      <dgm:prSet presAssocID="{47A1E5C8-1C21-47D2-A3FE-1EA01DB5B94B}" presName="imgShp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4E7F7F0-681A-43BA-A5CA-1B578DBA9214}" type="pres">
      <dgm:prSet presAssocID="{47A1E5C8-1C21-47D2-A3FE-1EA01DB5B94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3D0552-93C2-4931-A1D2-BB6FF8969BDF}" type="presOf" srcId="{C687E281-B826-4AFB-B0B8-9AB4978AD3B0}" destId="{76DE299F-5BD5-4393-8833-D79CA8DB3811}" srcOrd="0" destOrd="2" presId="urn:microsoft.com/office/officeart/2005/8/layout/vList3#1"/>
    <dgm:cxn modelId="{3C9D9820-9951-4174-8A22-6832E418E64B}" srcId="{8ECB8515-688A-4EDB-A814-D509580FD1EE}" destId="{47A1E5C8-1C21-47D2-A3FE-1EA01DB5B94B}" srcOrd="2" destOrd="0" parTransId="{0B54A50A-4711-4608-BED3-405E13D197E7}" sibTransId="{19A11200-3732-41F7-A7C1-694FCA33E6C5}"/>
    <dgm:cxn modelId="{8814B5DA-3270-405F-A04E-BCA93FD64D9C}" type="presOf" srcId="{53AC4D50-C253-479F-95DD-CA3AA18B7AF0}" destId="{76DE299F-5BD5-4393-8833-D79CA8DB3811}" srcOrd="0" destOrd="1" presId="urn:microsoft.com/office/officeart/2005/8/layout/vList3#1"/>
    <dgm:cxn modelId="{33880E37-9141-4589-AAB3-9F4731AABC69}" type="presOf" srcId="{57041EC2-8EB7-48B2-BBAB-EDD1AA6A7991}" destId="{FC0FEC10-8CE1-4DF8-93C5-9B24D7558BAD}" srcOrd="0" destOrd="0" presId="urn:microsoft.com/office/officeart/2005/8/layout/vList3#1"/>
    <dgm:cxn modelId="{E2A4696A-AEA0-4928-A672-B88EC986023D}" type="presOf" srcId="{1BF5AC87-482B-44F3-BFEB-8986B36707B6}" destId="{76DE299F-5BD5-4393-8833-D79CA8DB3811}" srcOrd="0" destOrd="0" presId="urn:microsoft.com/office/officeart/2005/8/layout/vList3#1"/>
    <dgm:cxn modelId="{2D29FA26-FF3E-4735-A2EF-1BF5EEAA0F4B}" type="presOf" srcId="{8ECB8515-688A-4EDB-A814-D509580FD1EE}" destId="{7BBD1E97-7DB8-4087-B3A0-C2ED5D8086F7}" srcOrd="0" destOrd="0" presId="urn:microsoft.com/office/officeart/2005/8/layout/vList3#1"/>
    <dgm:cxn modelId="{A69230CA-B245-4ECC-9AE0-9C0B99E09614}" type="presOf" srcId="{24144EB4-1919-4EA7-9506-EED5FD37F79C}" destId="{76DE299F-5BD5-4393-8833-D79CA8DB3811}" srcOrd="0" destOrd="3" presId="urn:microsoft.com/office/officeart/2005/8/layout/vList3#1"/>
    <dgm:cxn modelId="{E6C20D11-45C4-4AFB-91D8-D6B342470FB9}" type="presOf" srcId="{A1C9C308-B458-4A89-B7C3-4860BA958FBD}" destId="{54E7F7F0-681A-43BA-A5CA-1B578DBA9214}" srcOrd="0" destOrd="1" presId="urn:microsoft.com/office/officeart/2005/8/layout/vList3#1"/>
    <dgm:cxn modelId="{FAF3819D-DF3F-463D-BFBC-E57E41D0BC51}" srcId="{47A1E5C8-1C21-47D2-A3FE-1EA01DB5B94B}" destId="{4C033D8B-0F83-455B-930F-20867356B483}" srcOrd="1" destOrd="0" parTransId="{8F767A54-3AFA-4F32-AD9D-C4A261DBDE13}" sibTransId="{B6B8AE2E-7EA1-4934-960A-04BB6AA6215D}"/>
    <dgm:cxn modelId="{29DBA462-F6EB-4466-A60C-B865EDEAC8CD}" srcId="{8ECB8515-688A-4EDB-A814-D509580FD1EE}" destId="{1BF5AC87-482B-44F3-BFEB-8986B36707B6}" srcOrd="1" destOrd="0" parTransId="{C22C9F73-3A93-4589-B2D7-3CC1C777654D}" sibTransId="{46FCEEAA-0CE7-408F-B2C8-2F3806949037}"/>
    <dgm:cxn modelId="{02BFF9D7-275E-4745-9CEA-393FB5EF2444}" type="presOf" srcId="{47A1E5C8-1C21-47D2-A3FE-1EA01DB5B94B}" destId="{54E7F7F0-681A-43BA-A5CA-1B578DBA9214}" srcOrd="0" destOrd="0" presId="urn:microsoft.com/office/officeart/2005/8/layout/vList3#1"/>
    <dgm:cxn modelId="{6A2DC06E-49B7-4C36-84DF-066C5018ED02}" type="presOf" srcId="{4C033D8B-0F83-455B-930F-20867356B483}" destId="{54E7F7F0-681A-43BA-A5CA-1B578DBA9214}" srcOrd="0" destOrd="2" presId="urn:microsoft.com/office/officeart/2005/8/layout/vList3#1"/>
    <dgm:cxn modelId="{0CF6706E-D09C-47FA-BAF6-5D453134D8CD}" srcId="{1BF5AC87-482B-44F3-BFEB-8986B36707B6}" destId="{09E0BB14-20AC-46F8-A761-BF13D862326C}" srcOrd="3" destOrd="0" parTransId="{1CE42BB2-03C9-489C-9261-68905F4C4B5C}" sibTransId="{758A983E-42D9-4877-8EBE-9F7DCAFEBC81}"/>
    <dgm:cxn modelId="{740BFD4F-398E-4A0C-9CAE-FB7A865C2A78}" type="presOf" srcId="{09E0BB14-20AC-46F8-A761-BF13D862326C}" destId="{76DE299F-5BD5-4393-8833-D79CA8DB3811}" srcOrd="0" destOrd="4" presId="urn:microsoft.com/office/officeart/2005/8/layout/vList3#1"/>
    <dgm:cxn modelId="{57EADA77-01AB-4582-B6D1-BB4710114070}" srcId="{8ECB8515-688A-4EDB-A814-D509580FD1EE}" destId="{57041EC2-8EB7-48B2-BBAB-EDD1AA6A7991}" srcOrd="0" destOrd="0" parTransId="{9933642D-443E-4F52-8FDA-87DA27419FCE}" sibTransId="{1EB6D401-6528-4E9D-A4CC-3D44BD2E0EB8}"/>
    <dgm:cxn modelId="{75765B04-E80C-4AE9-8018-156333C09693}" srcId="{1BF5AC87-482B-44F3-BFEB-8986B36707B6}" destId="{C687E281-B826-4AFB-B0B8-9AB4978AD3B0}" srcOrd="1" destOrd="0" parTransId="{7B144F6A-FE4A-4B64-A9CC-1A7E89E5B2B7}" sibTransId="{4648F9E2-AB45-4F1E-AE5F-257F077ABD3E}"/>
    <dgm:cxn modelId="{D20FA529-6C82-40CE-9294-8736ABE697C4}" srcId="{47A1E5C8-1C21-47D2-A3FE-1EA01DB5B94B}" destId="{A1C9C308-B458-4A89-B7C3-4860BA958FBD}" srcOrd="0" destOrd="0" parTransId="{49EAAAF6-A046-464E-87B9-2DA5BC644949}" sibTransId="{A13F7BF4-3009-4EF7-9B0B-9135E4B32429}"/>
    <dgm:cxn modelId="{5EE7D454-81FE-4093-9A9F-C1BBC50041B7}" srcId="{1BF5AC87-482B-44F3-BFEB-8986B36707B6}" destId="{24144EB4-1919-4EA7-9506-EED5FD37F79C}" srcOrd="2" destOrd="0" parTransId="{3657D8B6-D7C4-4C45-AAFE-E70DFE2E6645}" sibTransId="{078CD6AA-14BD-4DCE-A056-DA3C0DB8C14F}"/>
    <dgm:cxn modelId="{96CAA963-ADE9-4EA5-AF38-05A2B29C890C}" srcId="{1BF5AC87-482B-44F3-BFEB-8986B36707B6}" destId="{53AC4D50-C253-479F-95DD-CA3AA18B7AF0}" srcOrd="0" destOrd="0" parTransId="{520838B6-41F4-4E33-9BC9-50F03976E83F}" sibTransId="{DBFEDF1C-FED0-4FF1-827E-EF764169CCBC}"/>
    <dgm:cxn modelId="{8A555B22-B223-4449-A636-E8E58E5FA59B}" type="presParOf" srcId="{7BBD1E97-7DB8-4087-B3A0-C2ED5D8086F7}" destId="{4A9485B9-CF51-416F-89C6-54393EA33C73}" srcOrd="0" destOrd="0" presId="urn:microsoft.com/office/officeart/2005/8/layout/vList3#1"/>
    <dgm:cxn modelId="{6FDC14D3-C596-47BA-BFEA-4F52EAA710AE}" type="presParOf" srcId="{4A9485B9-CF51-416F-89C6-54393EA33C73}" destId="{ACFD8C11-AD49-4951-BD2E-F5BBA6686A85}" srcOrd="0" destOrd="0" presId="urn:microsoft.com/office/officeart/2005/8/layout/vList3#1"/>
    <dgm:cxn modelId="{A1434E50-AEAC-4A2A-A9FD-41A3F20A2979}" type="presParOf" srcId="{4A9485B9-CF51-416F-89C6-54393EA33C73}" destId="{FC0FEC10-8CE1-4DF8-93C5-9B24D7558BAD}" srcOrd="1" destOrd="0" presId="urn:microsoft.com/office/officeart/2005/8/layout/vList3#1"/>
    <dgm:cxn modelId="{B83AF08F-7725-4EBF-8F2F-6723B9C4BB42}" type="presParOf" srcId="{7BBD1E97-7DB8-4087-B3A0-C2ED5D8086F7}" destId="{D0150A8E-61CA-4AF4-B6F8-52A2AE27267A}" srcOrd="1" destOrd="0" presId="urn:microsoft.com/office/officeart/2005/8/layout/vList3#1"/>
    <dgm:cxn modelId="{04E7B7C1-80AB-49BD-8676-8CBDD1F8F94F}" type="presParOf" srcId="{7BBD1E97-7DB8-4087-B3A0-C2ED5D8086F7}" destId="{5549B4E7-995D-4B9B-817F-267B6F7C7C28}" srcOrd="2" destOrd="0" presId="urn:microsoft.com/office/officeart/2005/8/layout/vList3#1"/>
    <dgm:cxn modelId="{D5E6B260-C5C4-44ED-B6FD-BB9FDFA2AB05}" type="presParOf" srcId="{5549B4E7-995D-4B9B-817F-267B6F7C7C28}" destId="{B4964F51-73F3-46C0-892A-520F22A511D9}" srcOrd="0" destOrd="0" presId="urn:microsoft.com/office/officeart/2005/8/layout/vList3#1"/>
    <dgm:cxn modelId="{0013D963-A025-4181-B63F-7F11B68CF5E7}" type="presParOf" srcId="{5549B4E7-995D-4B9B-817F-267B6F7C7C28}" destId="{76DE299F-5BD5-4393-8833-D79CA8DB3811}" srcOrd="1" destOrd="0" presId="urn:microsoft.com/office/officeart/2005/8/layout/vList3#1"/>
    <dgm:cxn modelId="{265EE1B8-185C-4FD4-914E-E6C19C97F4D8}" type="presParOf" srcId="{7BBD1E97-7DB8-4087-B3A0-C2ED5D8086F7}" destId="{9A6B51E6-B913-48CD-927F-9545155EE0FF}" srcOrd="3" destOrd="0" presId="urn:microsoft.com/office/officeart/2005/8/layout/vList3#1"/>
    <dgm:cxn modelId="{B0959DCA-905C-455A-A013-DB3190C4ABDE}" type="presParOf" srcId="{7BBD1E97-7DB8-4087-B3A0-C2ED5D8086F7}" destId="{7D710323-93A2-4B6B-9B70-4B8F932CA2CA}" srcOrd="4" destOrd="0" presId="urn:microsoft.com/office/officeart/2005/8/layout/vList3#1"/>
    <dgm:cxn modelId="{729F34CE-9712-4F0E-BE0B-DC7E1132405F}" type="presParOf" srcId="{7D710323-93A2-4B6B-9B70-4B8F932CA2CA}" destId="{67C55E7E-55CB-4A7B-A655-6CAD31606EF9}" srcOrd="0" destOrd="0" presId="urn:microsoft.com/office/officeart/2005/8/layout/vList3#1"/>
    <dgm:cxn modelId="{796E7BD4-AC0B-46AA-B5F2-43A2ACC38E45}" type="presParOf" srcId="{7D710323-93A2-4B6B-9B70-4B8F932CA2CA}" destId="{54E7F7F0-681A-43BA-A5CA-1B578DBA921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ECB8515-688A-4EDB-A814-D509580FD1EE}" type="doc">
      <dgm:prSet loTypeId="urn:microsoft.com/office/officeart/2008/layout/AlternatingHexagons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F3ADEE-FABF-429F-B397-5D9787433A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System Development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C6760DC-BA25-4B66-969C-C2CDF02A8E92}" type="parTrans" cxnId="{349A513D-DE59-4F65-9F1D-032E68E159B9}">
      <dgm:prSet/>
      <dgm:spPr/>
      <dgm:t>
        <a:bodyPr/>
        <a:lstStyle/>
        <a:p>
          <a:endParaRPr lang="en-US"/>
        </a:p>
      </dgm:t>
    </dgm:pt>
    <dgm:pt modelId="{899BA7C8-6EFE-4792-8E74-BB59861628DA}" type="sibTrans" cxnId="{349A513D-DE59-4F65-9F1D-032E68E159B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D4587DCE-F23E-40FD-A694-76BD048C501E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Project Manager</a:t>
          </a:r>
        </a:p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Systems Analyst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CCCE2AB3-E2C7-4BA8-AA1C-AE165B20E101}" type="parTrans" cxnId="{A80575ED-368F-4DF8-AC76-CF9BE833DF4E}">
      <dgm:prSet/>
      <dgm:spPr/>
      <dgm:t>
        <a:bodyPr/>
        <a:lstStyle/>
        <a:p>
          <a:endParaRPr lang="en-US"/>
        </a:p>
      </dgm:t>
    </dgm:pt>
    <dgm:pt modelId="{AB87F599-ABDE-4160-82B5-60ED3977B4CA}" type="sibTrans" cxnId="{A80575ED-368F-4DF8-AC76-CF9BE833DF4E}">
      <dgm:prSet/>
      <dgm:spPr/>
      <dgm:t>
        <a:bodyPr/>
        <a:lstStyle/>
        <a:p>
          <a:endParaRPr lang="en-US"/>
        </a:p>
      </dgm:t>
    </dgm:pt>
    <dgm:pt modelId="{8FFE8705-713B-4F27-9E63-B2BF6C3CAFFE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Systems Administrator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7966D538-F1AE-45A3-8BAE-532C406EB91F}" type="parTrans" cxnId="{5DA7D8D7-8B8F-47F7-A2B4-CBAD5008113C}">
      <dgm:prSet/>
      <dgm:spPr/>
      <dgm:t>
        <a:bodyPr/>
        <a:lstStyle/>
        <a:p>
          <a:endParaRPr lang="en-US"/>
        </a:p>
      </dgm:t>
    </dgm:pt>
    <dgm:pt modelId="{670258A9-7B7C-4388-A2AF-A68187C1FC37}" type="sibTrans" cxnId="{5DA7D8D7-8B8F-47F7-A2B4-CBAD5008113C}">
      <dgm:prSet/>
      <dgm:spPr/>
      <dgm:t>
        <a:bodyPr/>
        <a:lstStyle/>
        <a:p>
          <a:endParaRPr lang="en-US"/>
        </a:p>
      </dgm:t>
    </dgm:pt>
    <dgm:pt modelId="{373A9370-485B-4271-9117-9037F6D8AC12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Systems Programmer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61B77A37-41A0-4195-A970-0EBCB98A5372}" type="parTrans" cxnId="{23E9327A-FE45-40DC-A8D7-CE7A848EEEEE}">
      <dgm:prSet/>
      <dgm:spPr/>
      <dgm:t>
        <a:bodyPr/>
        <a:lstStyle/>
        <a:p>
          <a:endParaRPr lang="en-US"/>
        </a:p>
      </dgm:t>
    </dgm:pt>
    <dgm:pt modelId="{1C54F089-2AEF-4213-AAD2-A654E68EA79B}" type="sibTrans" cxnId="{23E9327A-FE45-40DC-A8D7-CE7A848EEEEE}">
      <dgm:prSet/>
      <dgm:spPr/>
      <dgm:t>
        <a:bodyPr/>
        <a:lstStyle/>
        <a:p>
          <a:endParaRPr lang="en-US"/>
        </a:p>
      </dgm:t>
    </dgm:pt>
    <dgm:pt modelId="{1EEFFBBD-3567-429D-A369-C4CC0D71EED0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Applications </a:t>
          </a:r>
          <a:r>
            <a:rPr lang="en-US" sz="1050" b="1" dirty="0" err="1" smtClean="0">
              <a:solidFill>
                <a:schemeClr val="tx1"/>
              </a:solidFill>
              <a:latin typeface="+mj-lt"/>
            </a:rPr>
            <a:t>Progammer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25D2388E-678E-4D29-9FFA-3407B01D3441}" type="parTrans" cxnId="{BF01DC47-6D3A-472F-9EEA-3DFE6C011CB4}">
      <dgm:prSet/>
      <dgm:spPr/>
      <dgm:t>
        <a:bodyPr/>
        <a:lstStyle/>
        <a:p>
          <a:endParaRPr lang="en-US"/>
        </a:p>
      </dgm:t>
    </dgm:pt>
    <dgm:pt modelId="{79F929A2-DAD6-4DFC-9083-88BC1F923DB9}" type="sibTrans" cxnId="{BF01DC47-6D3A-472F-9EEA-3DFE6C011CB4}">
      <dgm:prSet/>
      <dgm:spPr/>
      <dgm:t>
        <a:bodyPr/>
        <a:lstStyle/>
        <a:p>
          <a:endParaRPr lang="en-US"/>
        </a:p>
      </dgm:t>
    </dgm:pt>
    <dgm:pt modelId="{7C94FC79-9CDE-49E3-AAA8-77E101733B88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Web Specialist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1AC41BEE-0D3D-4EE7-9F85-421646BA2E1C}" type="parTrans" cxnId="{03458591-C09A-4835-A5B4-11DDEF338E29}">
      <dgm:prSet/>
      <dgm:spPr/>
      <dgm:t>
        <a:bodyPr/>
        <a:lstStyle/>
        <a:p>
          <a:endParaRPr lang="en-US"/>
        </a:p>
      </dgm:t>
    </dgm:pt>
    <dgm:pt modelId="{EADD7E14-94EB-4BD8-ACA9-3E8F0B0CD245}" type="sibTrans" cxnId="{03458591-C09A-4835-A5B4-11DDEF338E29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04154F08-17B0-4AAC-ACEF-E4553EBEBA86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Web Designer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297A12E1-F4E3-4D71-98E3-F85CC12C70DE}" type="parTrans" cxnId="{AF31CEEF-8E0D-45BB-839E-A72015A88755}">
      <dgm:prSet/>
      <dgm:spPr/>
      <dgm:t>
        <a:bodyPr/>
        <a:lstStyle/>
        <a:p>
          <a:endParaRPr lang="en-US"/>
        </a:p>
      </dgm:t>
    </dgm:pt>
    <dgm:pt modelId="{5000EA5E-F198-49A9-91C3-7E237574BF79}" type="sibTrans" cxnId="{AF31CEEF-8E0D-45BB-839E-A72015A88755}">
      <dgm:prSet/>
      <dgm:spPr/>
      <dgm:t>
        <a:bodyPr/>
        <a:lstStyle/>
        <a:p>
          <a:endParaRPr lang="en-US"/>
        </a:p>
      </dgm:t>
    </dgm:pt>
    <dgm:pt modelId="{A6562F96-B986-4FD8-B549-84978D78F479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Web Programmer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70947926-ED3C-4F66-AACE-F9B75885E60E}" type="parTrans" cxnId="{C38A260E-D2EE-45C6-BC2F-06EC3EEB5F0D}">
      <dgm:prSet/>
      <dgm:spPr/>
      <dgm:t>
        <a:bodyPr/>
        <a:lstStyle/>
        <a:p>
          <a:endParaRPr lang="en-US"/>
        </a:p>
      </dgm:t>
    </dgm:pt>
    <dgm:pt modelId="{FA7F7363-46C7-4E61-B1AC-22C17C2EE623}" type="sibTrans" cxnId="{C38A260E-D2EE-45C6-BC2F-06EC3EEB5F0D}">
      <dgm:prSet/>
      <dgm:spPr/>
      <dgm:t>
        <a:bodyPr/>
        <a:lstStyle/>
        <a:p>
          <a:endParaRPr lang="en-US"/>
        </a:p>
      </dgm:t>
    </dgm:pt>
    <dgm:pt modelId="{A29CADA7-59FC-41CA-B53D-3636BAE6AAB3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Web Administrator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83C52723-A4E6-47B8-B5B2-C97B3AC8E409}" type="parTrans" cxnId="{C2954FCE-0A28-44BD-B3C5-EF81E9EC0377}">
      <dgm:prSet/>
      <dgm:spPr/>
      <dgm:t>
        <a:bodyPr/>
        <a:lstStyle/>
        <a:p>
          <a:endParaRPr lang="en-US"/>
        </a:p>
      </dgm:t>
    </dgm:pt>
    <dgm:pt modelId="{9B9F0BFE-E8F5-484B-A856-F2820F68FEEB}" type="sibTrans" cxnId="{C2954FCE-0A28-44BD-B3C5-EF81E9EC0377}">
      <dgm:prSet/>
      <dgm:spPr/>
      <dgm:t>
        <a:bodyPr/>
        <a:lstStyle/>
        <a:p>
          <a:endParaRPr lang="en-US"/>
        </a:p>
      </dgm:t>
    </dgm:pt>
    <dgm:pt modelId="{9BF156E0-B14C-4F8D-B843-84761EB2BE30}">
      <dgm:prSet/>
      <dgm:spPr/>
      <dgm:t>
        <a:bodyPr/>
        <a:lstStyle/>
        <a:p>
          <a:r>
            <a:rPr lang="en-US" b="1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2EA5D7A-334B-4765-8B91-375434451C00}" type="parTrans" cxnId="{451BB501-F7A2-469C-8BC4-3AF92DFD7051}">
      <dgm:prSet/>
      <dgm:spPr/>
      <dgm:t>
        <a:bodyPr/>
        <a:lstStyle/>
        <a:p>
          <a:endParaRPr lang="en-US"/>
        </a:p>
      </dgm:t>
    </dgm:pt>
    <dgm:pt modelId="{5AF03014-A61F-4278-BBCB-FB361E830932}" type="sibTrans" cxnId="{451BB501-F7A2-469C-8BC4-3AF92DFD7051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2BCAD1D0-486A-4742-A041-66E09212E7A2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30F7C028-012C-4E6E-83B2-6BF8ACA97FB6}" type="parTrans" cxnId="{942D26D6-A893-47F9-A284-459F69A0CE21}">
      <dgm:prSet/>
      <dgm:spPr/>
      <dgm:t>
        <a:bodyPr/>
        <a:lstStyle/>
        <a:p>
          <a:endParaRPr lang="en-US"/>
        </a:p>
      </dgm:t>
    </dgm:pt>
    <dgm:pt modelId="{C1E1C0BC-873A-4F20-A5DE-58C6494A40A9}" type="sibTrans" cxnId="{942D26D6-A893-47F9-A284-459F69A0CE21}">
      <dgm:prSet/>
      <dgm:spPr/>
      <dgm:t>
        <a:bodyPr/>
        <a:lstStyle/>
        <a:p>
          <a:endParaRPr lang="en-US"/>
        </a:p>
      </dgm:t>
    </dgm:pt>
    <dgm:pt modelId="{0B5CF8EA-B8D4-4448-89FB-B4E75B80AAB6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4314B8A5-9E25-4EA3-A3CA-4A45031F45C7}" type="parTrans" cxnId="{6DD23E9F-55EF-4C18-8FBC-B872E256AEC5}">
      <dgm:prSet/>
      <dgm:spPr/>
      <dgm:t>
        <a:bodyPr/>
        <a:lstStyle/>
        <a:p>
          <a:endParaRPr lang="en-US"/>
        </a:p>
      </dgm:t>
    </dgm:pt>
    <dgm:pt modelId="{9BEC737A-0668-4545-9B89-E0B72AB47B7D}" type="sibTrans" cxnId="{6DD23E9F-55EF-4C18-8FBC-B872E256AEC5}">
      <dgm:prSet/>
      <dgm:spPr/>
      <dgm:t>
        <a:bodyPr/>
        <a:lstStyle/>
        <a:p>
          <a:endParaRPr lang="en-US"/>
        </a:p>
      </dgm:t>
    </dgm:pt>
    <dgm:pt modelId="{EB5681F9-DC77-4B89-9F36-FD42FBB6D8AF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00C702A9-C58B-4877-B2DF-4A16FCD06DD4}" type="parTrans" cxnId="{E2D0D479-9C6F-4712-BCB2-4A61D9DC0261}">
      <dgm:prSet/>
      <dgm:spPr/>
      <dgm:t>
        <a:bodyPr/>
        <a:lstStyle/>
        <a:p>
          <a:endParaRPr lang="en-US"/>
        </a:p>
      </dgm:t>
    </dgm:pt>
    <dgm:pt modelId="{19178C99-D120-4550-8013-298D2A7C16F4}" type="sibTrans" cxnId="{E2D0D479-9C6F-4712-BCB2-4A61D9DC0261}">
      <dgm:prSet/>
      <dgm:spPr/>
      <dgm:t>
        <a:bodyPr/>
        <a:lstStyle/>
        <a:p>
          <a:endParaRPr lang="en-US"/>
        </a:p>
      </dgm:t>
    </dgm:pt>
    <dgm:pt modelId="{81996A67-0C8D-4B4D-AF86-658612829BC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868CBA2-9E4E-4EBF-867B-7C00B06E2EE7}" type="parTrans" cxnId="{A8FDD7FF-3063-419F-AB30-F88A2EEAC628}">
      <dgm:prSet/>
      <dgm:spPr/>
      <dgm:t>
        <a:bodyPr/>
        <a:lstStyle/>
        <a:p>
          <a:endParaRPr lang="en-US"/>
        </a:p>
      </dgm:t>
    </dgm:pt>
    <dgm:pt modelId="{29835F1E-46C2-4040-B989-F7A33C78D1AB}" type="sibTrans" cxnId="{A8FDD7FF-3063-419F-AB30-F88A2EEAC628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</a:endParaRPr>
        </a:p>
      </dgm:t>
    </dgm:pt>
    <dgm:pt modelId="{7F8A049A-C052-4442-AE63-25D91AE39515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3CC74F83-845C-4967-AB32-16CB999D41FD}" type="parTrans" cxnId="{5FFED3CE-9DEC-47F7-A06A-CB919500703C}">
      <dgm:prSet/>
      <dgm:spPr/>
      <dgm:t>
        <a:bodyPr/>
        <a:lstStyle/>
        <a:p>
          <a:endParaRPr lang="en-US"/>
        </a:p>
      </dgm:t>
    </dgm:pt>
    <dgm:pt modelId="{088F565B-DADB-4ED7-BFCD-55D296CCC7E3}" type="sibTrans" cxnId="{5FFED3CE-9DEC-47F7-A06A-CB919500703C}">
      <dgm:prSet/>
      <dgm:spPr/>
      <dgm:t>
        <a:bodyPr/>
        <a:lstStyle/>
        <a:p>
          <a:endParaRPr lang="en-US"/>
        </a:p>
      </dgm:t>
    </dgm:pt>
    <dgm:pt modelId="{9CC530F5-2A44-469C-B263-3B8C1715821F}">
      <dgm:prSet custT="1"/>
      <dgm:spPr/>
      <dgm:t>
        <a:bodyPr/>
        <a:lstStyle/>
        <a:p>
          <a:r>
            <a:rPr lang="en-US" sz="1050" b="1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050" b="1" dirty="0">
            <a:solidFill>
              <a:schemeClr val="tx1"/>
            </a:solidFill>
            <a:latin typeface="+mj-lt"/>
          </a:endParaRPr>
        </a:p>
      </dgm:t>
    </dgm:pt>
    <dgm:pt modelId="{29CD539D-DBA7-4E71-BB00-79EB6BD15155}" type="parTrans" cxnId="{B9A1880A-7073-49F5-B19A-D1AB10338BF0}">
      <dgm:prSet/>
      <dgm:spPr/>
      <dgm:t>
        <a:bodyPr/>
        <a:lstStyle/>
        <a:p>
          <a:endParaRPr lang="en-US"/>
        </a:p>
      </dgm:t>
    </dgm:pt>
    <dgm:pt modelId="{5F35754D-5C82-4B9A-8847-D841514002CA}" type="sibTrans" cxnId="{B9A1880A-7073-49F5-B19A-D1AB10338BF0}">
      <dgm:prSet/>
      <dgm:spPr/>
      <dgm:t>
        <a:bodyPr/>
        <a:lstStyle/>
        <a:p>
          <a:endParaRPr lang="en-US"/>
        </a:p>
      </dgm:t>
    </dgm:pt>
    <dgm:pt modelId="{EEB6799E-356E-4DA2-9F2D-FDBEDB6F9171}" type="pres">
      <dgm:prSet presAssocID="{8ECB8515-688A-4EDB-A814-D509580FD1E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C669FE-48C1-4455-850E-23765DF3BF71}" type="pres">
      <dgm:prSet presAssocID="{81996A67-0C8D-4B4D-AF86-658612829BC4}" presName="composite" presStyleCnt="0"/>
      <dgm:spPr/>
    </dgm:pt>
    <dgm:pt modelId="{D3981465-E086-4EB6-B683-5305BDAB301B}" type="pres">
      <dgm:prSet presAssocID="{81996A67-0C8D-4B4D-AF86-658612829BC4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C966D-6ACE-4475-BAE6-FF9395E4B2D3}" type="pres">
      <dgm:prSet presAssocID="{81996A67-0C8D-4B4D-AF86-658612829BC4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E573D-794C-493C-B96E-EE476B3C67B3}" type="pres">
      <dgm:prSet presAssocID="{81996A67-0C8D-4B4D-AF86-658612829BC4}" presName="BalanceSpacing" presStyleCnt="0"/>
      <dgm:spPr/>
    </dgm:pt>
    <dgm:pt modelId="{CB5BE5E4-40D7-47B0-A124-F7A255202771}" type="pres">
      <dgm:prSet presAssocID="{81996A67-0C8D-4B4D-AF86-658612829BC4}" presName="BalanceSpacing1" presStyleCnt="0"/>
      <dgm:spPr/>
    </dgm:pt>
    <dgm:pt modelId="{20A863CE-5C40-4923-8444-F0DEA591FAC4}" type="pres">
      <dgm:prSet presAssocID="{29835F1E-46C2-4040-B989-F7A33C78D1AB}" presName="Accent1Text" presStyleLbl="node1" presStyleIdx="1" presStyleCnt="8"/>
      <dgm:spPr/>
      <dgm:t>
        <a:bodyPr/>
        <a:lstStyle/>
        <a:p>
          <a:endParaRPr lang="en-US"/>
        </a:p>
      </dgm:t>
    </dgm:pt>
    <dgm:pt modelId="{82AF2224-A03E-4242-A83A-27C6C281EDF9}" type="pres">
      <dgm:prSet presAssocID="{29835F1E-46C2-4040-B989-F7A33C78D1AB}" presName="spaceBetweenRectangles" presStyleCnt="0"/>
      <dgm:spPr/>
    </dgm:pt>
    <dgm:pt modelId="{D44700FE-A32E-4AB6-B98F-2C446D0494C3}" type="pres">
      <dgm:prSet presAssocID="{6CF3ADEE-FABF-429F-B397-5D9787433A40}" presName="composite" presStyleCnt="0"/>
      <dgm:spPr/>
    </dgm:pt>
    <dgm:pt modelId="{1B0639DF-B054-46B9-A5EE-AC39346AFDBE}" type="pres">
      <dgm:prSet presAssocID="{6CF3ADEE-FABF-429F-B397-5D9787433A40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670C0-D3F0-4E16-AC98-2B26E8422606}" type="pres">
      <dgm:prSet presAssocID="{6CF3ADEE-FABF-429F-B397-5D9787433A40}" presName="Childtext1" presStyleLbl="revTx" presStyleIdx="1" presStyleCnt="4" custLinFactNeighborX="-9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6E86A-92EB-487D-8D85-48D8B99A266B}" type="pres">
      <dgm:prSet presAssocID="{6CF3ADEE-FABF-429F-B397-5D9787433A40}" presName="BalanceSpacing" presStyleCnt="0"/>
      <dgm:spPr/>
    </dgm:pt>
    <dgm:pt modelId="{4174BB79-2A00-4ACC-A5DB-C50CB402F1FB}" type="pres">
      <dgm:prSet presAssocID="{6CF3ADEE-FABF-429F-B397-5D9787433A40}" presName="BalanceSpacing1" presStyleCnt="0"/>
      <dgm:spPr/>
    </dgm:pt>
    <dgm:pt modelId="{86885D34-5767-4E23-959A-62B4C2C691B0}" type="pres">
      <dgm:prSet presAssocID="{899BA7C8-6EFE-4792-8E74-BB59861628DA}" presName="Accent1Text" presStyleLbl="node1" presStyleIdx="3" presStyleCnt="8"/>
      <dgm:spPr/>
      <dgm:t>
        <a:bodyPr/>
        <a:lstStyle/>
        <a:p>
          <a:endParaRPr lang="en-US"/>
        </a:p>
      </dgm:t>
    </dgm:pt>
    <dgm:pt modelId="{EE40B068-A2BC-463D-8B1C-80AF0EA63052}" type="pres">
      <dgm:prSet presAssocID="{899BA7C8-6EFE-4792-8E74-BB59861628DA}" presName="spaceBetweenRectangles" presStyleCnt="0"/>
      <dgm:spPr/>
    </dgm:pt>
    <dgm:pt modelId="{FFF2632C-A9E2-4D5E-AFCF-14505360DCAC}" type="pres">
      <dgm:prSet presAssocID="{7C94FC79-9CDE-49E3-AAA8-77E101733B88}" presName="composite" presStyleCnt="0"/>
      <dgm:spPr/>
    </dgm:pt>
    <dgm:pt modelId="{42A8F253-A094-4FF0-97C7-5926E6E46FD9}" type="pres">
      <dgm:prSet presAssocID="{7C94FC79-9CDE-49E3-AAA8-77E101733B88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F30680-BAA0-44D9-AC31-E64AD74D2079}" type="pres">
      <dgm:prSet presAssocID="{7C94FC79-9CDE-49E3-AAA8-77E101733B88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BA5C9-C9F0-44D7-BC4D-4A0ACC43D507}" type="pres">
      <dgm:prSet presAssocID="{7C94FC79-9CDE-49E3-AAA8-77E101733B88}" presName="BalanceSpacing" presStyleCnt="0"/>
      <dgm:spPr/>
    </dgm:pt>
    <dgm:pt modelId="{AE584FB1-4CA7-4056-8D4C-C8299D8ACCFB}" type="pres">
      <dgm:prSet presAssocID="{7C94FC79-9CDE-49E3-AAA8-77E101733B88}" presName="BalanceSpacing1" presStyleCnt="0"/>
      <dgm:spPr/>
    </dgm:pt>
    <dgm:pt modelId="{59E3287D-5C78-4426-ACDC-7BE51F10161F}" type="pres">
      <dgm:prSet presAssocID="{EADD7E14-94EB-4BD8-ACA9-3E8F0B0CD245}" presName="Accent1Text" presStyleLbl="node1" presStyleIdx="5" presStyleCnt="8"/>
      <dgm:spPr/>
      <dgm:t>
        <a:bodyPr/>
        <a:lstStyle/>
        <a:p>
          <a:endParaRPr lang="en-US"/>
        </a:p>
      </dgm:t>
    </dgm:pt>
    <dgm:pt modelId="{5C87DB41-0E8E-44DD-86C0-00538EFABBDA}" type="pres">
      <dgm:prSet presAssocID="{EADD7E14-94EB-4BD8-ACA9-3E8F0B0CD245}" presName="spaceBetweenRectangles" presStyleCnt="0"/>
      <dgm:spPr/>
    </dgm:pt>
    <dgm:pt modelId="{59310E26-C0B8-4F13-934F-32415126F2DC}" type="pres">
      <dgm:prSet presAssocID="{9BF156E0-B14C-4F8D-B843-84761EB2BE30}" presName="composite" presStyleCnt="0"/>
      <dgm:spPr/>
    </dgm:pt>
    <dgm:pt modelId="{6D08754B-BF19-486D-9F5D-1094F5ED9672}" type="pres">
      <dgm:prSet presAssocID="{9BF156E0-B14C-4F8D-B843-84761EB2BE30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6FF33-C020-44F1-BA84-68FF610CC87D}" type="pres">
      <dgm:prSet presAssocID="{9BF156E0-B14C-4F8D-B843-84761EB2BE30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C0639-450B-4B91-8AFD-EB5AE9357925}" type="pres">
      <dgm:prSet presAssocID="{9BF156E0-B14C-4F8D-B843-84761EB2BE30}" presName="BalanceSpacing" presStyleCnt="0"/>
      <dgm:spPr/>
    </dgm:pt>
    <dgm:pt modelId="{7B3CF722-10FE-4BD5-A9F2-2C1E8219FBB8}" type="pres">
      <dgm:prSet presAssocID="{9BF156E0-B14C-4F8D-B843-84761EB2BE30}" presName="BalanceSpacing1" presStyleCnt="0"/>
      <dgm:spPr/>
    </dgm:pt>
    <dgm:pt modelId="{E16FC707-C16D-4C8E-9380-7A3517934864}" type="pres">
      <dgm:prSet presAssocID="{5AF03014-A61F-4278-BBCB-FB361E830932}" presName="Accent1Text" presStyleLbl="node1" presStyleIdx="7" presStyleCnt="8"/>
      <dgm:spPr/>
      <dgm:t>
        <a:bodyPr/>
        <a:lstStyle/>
        <a:p>
          <a:endParaRPr lang="en-US"/>
        </a:p>
      </dgm:t>
    </dgm:pt>
  </dgm:ptLst>
  <dgm:cxnLst>
    <dgm:cxn modelId="{59818B97-40D7-42F7-BC2E-ED649BBFC4C2}" type="presOf" srcId="{0B5CF8EA-B8D4-4448-89FB-B4E75B80AAB6}" destId="{DC16FF33-C020-44F1-BA84-68FF610CC87D}" srcOrd="0" destOrd="1" presId="urn:microsoft.com/office/officeart/2008/layout/AlternatingHexagons"/>
    <dgm:cxn modelId="{6711C44B-BEAF-4171-9B30-D80F285556D5}" type="presOf" srcId="{8ECB8515-688A-4EDB-A814-D509580FD1EE}" destId="{EEB6799E-356E-4DA2-9F2D-FDBEDB6F9171}" srcOrd="0" destOrd="0" presId="urn:microsoft.com/office/officeart/2008/layout/AlternatingHexagons"/>
    <dgm:cxn modelId="{8CC7A360-5A03-4F87-8D86-726B02C31464}" type="presOf" srcId="{7C94FC79-9CDE-49E3-AAA8-77E101733B88}" destId="{42A8F253-A094-4FF0-97C7-5926E6E46FD9}" srcOrd="0" destOrd="0" presId="urn:microsoft.com/office/officeart/2008/layout/AlternatingHexagons"/>
    <dgm:cxn modelId="{6DD23E9F-55EF-4C18-8FBC-B872E256AEC5}" srcId="{9BF156E0-B14C-4F8D-B843-84761EB2BE30}" destId="{0B5CF8EA-B8D4-4448-89FB-B4E75B80AAB6}" srcOrd="1" destOrd="0" parTransId="{4314B8A5-9E25-4EA3-A3CA-4A45031F45C7}" sibTransId="{9BEC737A-0668-4545-9B89-E0B72AB47B7D}"/>
    <dgm:cxn modelId="{A8FDD7FF-3063-419F-AB30-F88A2EEAC628}" srcId="{8ECB8515-688A-4EDB-A814-D509580FD1EE}" destId="{81996A67-0C8D-4B4D-AF86-658612829BC4}" srcOrd="0" destOrd="0" parTransId="{5868CBA2-9E4E-4EBF-867B-7C00B06E2EE7}" sibTransId="{29835F1E-46C2-4040-B989-F7A33C78D1AB}"/>
    <dgm:cxn modelId="{03458591-C09A-4835-A5B4-11DDEF338E29}" srcId="{8ECB8515-688A-4EDB-A814-D509580FD1EE}" destId="{7C94FC79-9CDE-49E3-AAA8-77E101733B88}" srcOrd="2" destOrd="0" parTransId="{1AC41BEE-0D3D-4EE7-9F85-421646BA2E1C}" sibTransId="{EADD7E14-94EB-4BD8-ACA9-3E8F0B0CD245}"/>
    <dgm:cxn modelId="{E2D0D479-9C6F-4712-BCB2-4A61D9DC0261}" srcId="{81996A67-0C8D-4B4D-AF86-658612829BC4}" destId="{EB5681F9-DC77-4B89-9F36-FD42FBB6D8AF}" srcOrd="2" destOrd="0" parTransId="{00C702A9-C58B-4877-B2DF-4A16FCD06DD4}" sibTransId="{19178C99-D120-4550-8013-298D2A7C16F4}"/>
    <dgm:cxn modelId="{0640CDC0-401D-4D44-9213-0247CFE90369}" type="presOf" srcId="{A29CADA7-59FC-41CA-B53D-3636BAE6AAB3}" destId="{21F30680-BAA0-44D9-AC31-E64AD74D2079}" srcOrd="0" destOrd="2" presId="urn:microsoft.com/office/officeart/2008/layout/AlternatingHexagons"/>
    <dgm:cxn modelId="{C13BB763-1FAB-443C-9B3A-3CFEB7341AD4}" type="presOf" srcId="{7F8A049A-C052-4442-AE63-25D91AE39515}" destId="{ADCC966D-6ACE-4475-BAE6-FF9395E4B2D3}" srcOrd="0" destOrd="0" presId="urn:microsoft.com/office/officeart/2008/layout/AlternatingHexagons"/>
    <dgm:cxn modelId="{A80575ED-368F-4DF8-AC76-CF9BE833DF4E}" srcId="{6CF3ADEE-FABF-429F-B397-5D9787433A40}" destId="{D4587DCE-F23E-40FD-A694-76BD048C501E}" srcOrd="0" destOrd="0" parTransId="{CCCE2AB3-E2C7-4BA8-AA1C-AE165B20E101}" sibTransId="{AB87F599-ABDE-4160-82B5-60ED3977B4CA}"/>
    <dgm:cxn modelId="{5DA7D8D7-8B8F-47F7-A2B4-CBAD5008113C}" srcId="{6CF3ADEE-FABF-429F-B397-5D9787433A40}" destId="{8FFE8705-713B-4F27-9E63-B2BF6C3CAFFE}" srcOrd="1" destOrd="0" parTransId="{7966D538-F1AE-45A3-8BAE-532C406EB91F}" sibTransId="{670258A9-7B7C-4388-A2AF-A68187C1FC37}"/>
    <dgm:cxn modelId="{69FA1026-2773-4193-ACD3-EE2F19561CB4}" type="presOf" srcId="{EADD7E14-94EB-4BD8-ACA9-3E8F0B0CD245}" destId="{59E3287D-5C78-4426-ACDC-7BE51F10161F}" srcOrd="0" destOrd="0" presId="urn:microsoft.com/office/officeart/2008/layout/AlternatingHexagons"/>
    <dgm:cxn modelId="{2FD43E06-5F72-4874-A6B9-C072A8A3CA41}" type="presOf" srcId="{6CF3ADEE-FABF-429F-B397-5D9787433A40}" destId="{1B0639DF-B054-46B9-A5EE-AC39346AFDBE}" srcOrd="0" destOrd="0" presId="urn:microsoft.com/office/officeart/2008/layout/AlternatingHexagons"/>
    <dgm:cxn modelId="{451BB501-F7A2-469C-8BC4-3AF92DFD7051}" srcId="{8ECB8515-688A-4EDB-A814-D509580FD1EE}" destId="{9BF156E0-B14C-4F8D-B843-84761EB2BE30}" srcOrd="3" destOrd="0" parTransId="{62EA5D7A-334B-4765-8B91-375434451C00}" sibTransId="{5AF03014-A61F-4278-BBCB-FB361E830932}"/>
    <dgm:cxn modelId="{942D26D6-A893-47F9-A284-459F69A0CE21}" srcId="{9BF156E0-B14C-4F8D-B843-84761EB2BE30}" destId="{2BCAD1D0-486A-4742-A041-66E09212E7A2}" srcOrd="0" destOrd="0" parTransId="{30F7C028-012C-4E6E-83B2-6BF8ACA97FB6}" sibTransId="{C1E1C0BC-873A-4F20-A5DE-58C6494A40A9}"/>
    <dgm:cxn modelId="{C38A260E-D2EE-45C6-BC2F-06EC3EEB5F0D}" srcId="{7C94FC79-9CDE-49E3-AAA8-77E101733B88}" destId="{A6562F96-B986-4FD8-B549-84978D78F479}" srcOrd="1" destOrd="0" parTransId="{70947926-ED3C-4F66-AACE-F9B75885E60E}" sibTransId="{FA7F7363-46C7-4E61-B1AC-22C17C2EE623}"/>
    <dgm:cxn modelId="{5FFED3CE-9DEC-47F7-A06A-CB919500703C}" srcId="{81996A67-0C8D-4B4D-AF86-658612829BC4}" destId="{7F8A049A-C052-4442-AE63-25D91AE39515}" srcOrd="0" destOrd="0" parTransId="{3CC74F83-845C-4967-AB32-16CB999D41FD}" sibTransId="{088F565B-DADB-4ED7-BFCD-55D296CCC7E3}"/>
    <dgm:cxn modelId="{349A513D-DE59-4F65-9F1D-032E68E159B9}" srcId="{8ECB8515-688A-4EDB-A814-D509580FD1EE}" destId="{6CF3ADEE-FABF-429F-B397-5D9787433A40}" srcOrd="1" destOrd="0" parTransId="{7C6760DC-BA25-4B66-969C-C2CDF02A8E92}" sibTransId="{899BA7C8-6EFE-4792-8E74-BB59861628DA}"/>
    <dgm:cxn modelId="{23E9327A-FE45-40DC-A8D7-CE7A848EEEEE}" srcId="{6CF3ADEE-FABF-429F-B397-5D9787433A40}" destId="{373A9370-485B-4271-9117-9037F6D8AC12}" srcOrd="2" destOrd="0" parTransId="{61B77A37-41A0-4195-A970-0EBCB98A5372}" sibTransId="{1C54F089-2AEF-4213-AAD2-A654E68EA79B}"/>
    <dgm:cxn modelId="{1969B58D-7E5F-4B96-94F9-C13EE1EB1725}" type="presOf" srcId="{EB5681F9-DC77-4B89-9F36-FD42FBB6D8AF}" destId="{ADCC966D-6ACE-4475-BAE6-FF9395E4B2D3}" srcOrd="0" destOrd="2" presId="urn:microsoft.com/office/officeart/2008/layout/AlternatingHexagons"/>
    <dgm:cxn modelId="{5A6A36B8-B50B-460F-81B8-DFB9FE2A9C69}" type="presOf" srcId="{29835F1E-46C2-4040-B989-F7A33C78D1AB}" destId="{20A863CE-5C40-4923-8444-F0DEA591FAC4}" srcOrd="0" destOrd="0" presId="urn:microsoft.com/office/officeart/2008/layout/AlternatingHexagons"/>
    <dgm:cxn modelId="{55206BE3-FB6D-4692-8AAE-66AD4F9A1507}" type="presOf" srcId="{04154F08-17B0-4AAC-ACEF-E4553EBEBA86}" destId="{21F30680-BAA0-44D9-AC31-E64AD74D2079}" srcOrd="0" destOrd="0" presId="urn:microsoft.com/office/officeart/2008/layout/AlternatingHexagons"/>
    <dgm:cxn modelId="{C2954FCE-0A28-44BD-B3C5-EF81E9EC0377}" srcId="{7C94FC79-9CDE-49E3-AAA8-77E101733B88}" destId="{A29CADA7-59FC-41CA-B53D-3636BAE6AAB3}" srcOrd="2" destOrd="0" parTransId="{83C52723-A4E6-47B8-B5B2-C97B3AC8E409}" sibTransId="{9B9F0BFE-E8F5-484B-A856-F2820F68FEEB}"/>
    <dgm:cxn modelId="{B9A1880A-7073-49F5-B19A-D1AB10338BF0}" srcId="{81996A67-0C8D-4B4D-AF86-658612829BC4}" destId="{9CC530F5-2A44-469C-B263-3B8C1715821F}" srcOrd="1" destOrd="0" parTransId="{29CD539D-DBA7-4E71-BB00-79EB6BD15155}" sibTransId="{5F35754D-5C82-4B9A-8847-D841514002CA}"/>
    <dgm:cxn modelId="{1EC99596-C0DB-4C2B-BAB7-F4263C8FB95F}" type="presOf" srcId="{899BA7C8-6EFE-4792-8E74-BB59861628DA}" destId="{86885D34-5767-4E23-959A-62B4C2C691B0}" srcOrd="0" destOrd="0" presId="urn:microsoft.com/office/officeart/2008/layout/AlternatingHexagons"/>
    <dgm:cxn modelId="{248E1A29-7FAA-4184-87FD-83AAFFF5003D}" type="presOf" srcId="{9CC530F5-2A44-469C-B263-3B8C1715821F}" destId="{ADCC966D-6ACE-4475-BAE6-FF9395E4B2D3}" srcOrd="0" destOrd="1" presId="urn:microsoft.com/office/officeart/2008/layout/AlternatingHexagons"/>
    <dgm:cxn modelId="{6027A19E-9B10-4A23-AC36-A02F14D03F05}" type="presOf" srcId="{8FFE8705-713B-4F27-9E63-B2BF6C3CAFFE}" destId="{627670C0-D3F0-4E16-AC98-2B26E8422606}" srcOrd="0" destOrd="1" presId="urn:microsoft.com/office/officeart/2008/layout/AlternatingHexagons"/>
    <dgm:cxn modelId="{F2BBC381-DE69-4A81-AB76-CB24C5C4EFD2}" type="presOf" srcId="{A6562F96-B986-4FD8-B549-84978D78F479}" destId="{21F30680-BAA0-44D9-AC31-E64AD74D2079}" srcOrd="0" destOrd="1" presId="urn:microsoft.com/office/officeart/2008/layout/AlternatingHexagons"/>
    <dgm:cxn modelId="{63460706-622A-4309-974C-C66ED67411E1}" type="presOf" srcId="{373A9370-485B-4271-9117-9037F6D8AC12}" destId="{627670C0-D3F0-4E16-AC98-2B26E8422606}" srcOrd="0" destOrd="2" presId="urn:microsoft.com/office/officeart/2008/layout/AlternatingHexagons"/>
    <dgm:cxn modelId="{BE4E764B-D56F-4FAD-9BA7-E31D47D4E36D}" type="presOf" srcId="{1EEFFBBD-3567-429D-A369-C4CC0D71EED0}" destId="{627670C0-D3F0-4E16-AC98-2B26E8422606}" srcOrd="0" destOrd="3" presId="urn:microsoft.com/office/officeart/2008/layout/AlternatingHexagons"/>
    <dgm:cxn modelId="{4019F79D-C685-453A-A76D-639929C59900}" type="presOf" srcId="{2BCAD1D0-486A-4742-A041-66E09212E7A2}" destId="{DC16FF33-C020-44F1-BA84-68FF610CC87D}" srcOrd="0" destOrd="0" presId="urn:microsoft.com/office/officeart/2008/layout/AlternatingHexagons"/>
    <dgm:cxn modelId="{BF01DC47-6D3A-472F-9EEA-3DFE6C011CB4}" srcId="{6CF3ADEE-FABF-429F-B397-5D9787433A40}" destId="{1EEFFBBD-3567-429D-A369-C4CC0D71EED0}" srcOrd="3" destOrd="0" parTransId="{25D2388E-678E-4D29-9FFA-3407B01D3441}" sibTransId="{79F929A2-DAD6-4DFC-9083-88BC1F923DB9}"/>
    <dgm:cxn modelId="{AF31CEEF-8E0D-45BB-839E-A72015A88755}" srcId="{7C94FC79-9CDE-49E3-AAA8-77E101733B88}" destId="{04154F08-17B0-4AAC-ACEF-E4553EBEBA86}" srcOrd="0" destOrd="0" parTransId="{297A12E1-F4E3-4D71-98E3-F85CC12C70DE}" sibTransId="{5000EA5E-F198-49A9-91C3-7E237574BF79}"/>
    <dgm:cxn modelId="{8913C9DC-1C6B-4AEF-82E1-60034F40F32A}" type="presOf" srcId="{5AF03014-A61F-4278-BBCB-FB361E830932}" destId="{E16FC707-C16D-4C8E-9380-7A3517934864}" srcOrd="0" destOrd="0" presId="urn:microsoft.com/office/officeart/2008/layout/AlternatingHexagons"/>
    <dgm:cxn modelId="{3A559DF1-3C10-4115-B5FD-8FB5141205D4}" type="presOf" srcId="{9BF156E0-B14C-4F8D-B843-84761EB2BE30}" destId="{6D08754B-BF19-486D-9F5D-1094F5ED9672}" srcOrd="0" destOrd="0" presId="urn:microsoft.com/office/officeart/2008/layout/AlternatingHexagons"/>
    <dgm:cxn modelId="{D1511FC5-C094-47C9-BABA-954F4198D2C4}" type="presOf" srcId="{D4587DCE-F23E-40FD-A694-76BD048C501E}" destId="{627670C0-D3F0-4E16-AC98-2B26E8422606}" srcOrd="0" destOrd="0" presId="urn:microsoft.com/office/officeart/2008/layout/AlternatingHexagons"/>
    <dgm:cxn modelId="{A605BEF8-897E-4BB1-BC4B-CFF2DB5BF6B6}" type="presOf" srcId="{81996A67-0C8D-4B4D-AF86-658612829BC4}" destId="{D3981465-E086-4EB6-B683-5305BDAB301B}" srcOrd="0" destOrd="0" presId="urn:microsoft.com/office/officeart/2008/layout/AlternatingHexagons"/>
    <dgm:cxn modelId="{840E2011-ECCF-481E-84CD-34E411C422C1}" type="presParOf" srcId="{EEB6799E-356E-4DA2-9F2D-FDBEDB6F9171}" destId="{74C669FE-48C1-4455-850E-23765DF3BF71}" srcOrd="0" destOrd="0" presId="urn:microsoft.com/office/officeart/2008/layout/AlternatingHexagons"/>
    <dgm:cxn modelId="{4704793A-85C5-490C-BF84-77E0540262B6}" type="presParOf" srcId="{74C669FE-48C1-4455-850E-23765DF3BF71}" destId="{D3981465-E086-4EB6-B683-5305BDAB301B}" srcOrd="0" destOrd="0" presId="urn:microsoft.com/office/officeart/2008/layout/AlternatingHexagons"/>
    <dgm:cxn modelId="{59C8577C-BB42-4485-AD7A-8FB5FED8B048}" type="presParOf" srcId="{74C669FE-48C1-4455-850E-23765DF3BF71}" destId="{ADCC966D-6ACE-4475-BAE6-FF9395E4B2D3}" srcOrd="1" destOrd="0" presId="urn:microsoft.com/office/officeart/2008/layout/AlternatingHexagons"/>
    <dgm:cxn modelId="{80276FC2-3231-42D9-8DD8-34EAA175A005}" type="presParOf" srcId="{74C669FE-48C1-4455-850E-23765DF3BF71}" destId="{6D2E573D-794C-493C-B96E-EE476B3C67B3}" srcOrd="2" destOrd="0" presId="urn:microsoft.com/office/officeart/2008/layout/AlternatingHexagons"/>
    <dgm:cxn modelId="{69A9A39A-0C54-47CA-A6E9-70208AF61F28}" type="presParOf" srcId="{74C669FE-48C1-4455-850E-23765DF3BF71}" destId="{CB5BE5E4-40D7-47B0-A124-F7A255202771}" srcOrd="3" destOrd="0" presId="urn:microsoft.com/office/officeart/2008/layout/AlternatingHexagons"/>
    <dgm:cxn modelId="{9F5BD5BB-4B77-49DE-9910-00AEBAB09EFE}" type="presParOf" srcId="{74C669FE-48C1-4455-850E-23765DF3BF71}" destId="{20A863CE-5C40-4923-8444-F0DEA591FAC4}" srcOrd="4" destOrd="0" presId="urn:microsoft.com/office/officeart/2008/layout/AlternatingHexagons"/>
    <dgm:cxn modelId="{C631437E-9799-4DA6-82DE-977A81124F72}" type="presParOf" srcId="{EEB6799E-356E-4DA2-9F2D-FDBEDB6F9171}" destId="{82AF2224-A03E-4242-A83A-27C6C281EDF9}" srcOrd="1" destOrd="0" presId="urn:microsoft.com/office/officeart/2008/layout/AlternatingHexagons"/>
    <dgm:cxn modelId="{F751CAFD-93F0-4082-81F9-8BD21A9F8CF9}" type="presParOf" srcId="{EEB6799E-356E-4DA2-9F2D-FDBEDB6F9171}" destId="{D44700FE-A32E-4AB6-B98F-2C446D0494C3}" srcOrd="2" destOrd="0" presId="urn:microsoft.com/office/officeart/2008/layout/AlternatingHexagons"/>
    <dgm:cxn modelId="{DDA62541-D2B2-4193-87BC-5AAA795E3733}" type="presParOf" srcId="{D44700FE-A32E-4AB6-B98F-2C446D0494C3}" destId="{1B0639DF-B054-46B9-A5EE-AC39346AFDBE}" srcOrd="0" destOrd="0" presId="urn:microsoft.com/office/officeart/2008/layout/AlternatingHexagons"/>
    <dgm:cxn modelId="{E85390E1-845F-49AF-9DD6-693C97385EFA}" type="presParOf" srcId="{D44700FE-A32E-4AB6-B98F-2C446D0494C3}" destId="{627670C0-D3F0-4E16-AC98-2B26E8422606}" srcOrd="1" destOrd="0" presId="urn:microsoft.com/office/officeart/2008/layout/AlternatingHexagons"/>
    <dgm:cxn modelId="{8CFB6A88-4DE1-4144-9625-83F1501867EF}" type="presParOf" srcId="{D44700FE-A32E-4AB6-B98F-2C446D0494C3}" destId="{5856E86A-92EB-487D-8D85-48D8B99A266B}" srcOrd="2" destOrd="0" presId="urn:microsoft.com/office/officeart/2008/layout/AlternatingHexagons"/>
    <dgm:cxn modelId="{0465A1FB-B8DA-4CBA-B355-E1F8E48EB20B}" type="presParOf" srcId="{D44700FE-A32E-4AB6-B98F-2C446D0494C3}" destId="{4174BB79-2A00-4ACC-A5DB-C50CB402F1FB}" srcOrd="3" destOrd="0" presId="urn:microsoft.com/office/officeart/2008/layout/AlternatingHexagons"/>
    <dgm:cxn modelId="{EAEE8F10-18C1-4B7C-886F-2EF63985E7F7}" type="presParOf" srcId="{D44700FE-A32E-4AB6-B98F-2C446D0494C3}" destId="{86885D34-5767-4E23-959A-62B4C2C691B0}" srcOrd="4" destOrd="0" presId="urn:microsoft.com/office/officeart/2008/layout/AlternatingHexagons"/>
    <dgm:cxn modelId="{37A36BF6-D5A1-4A03-98BB-2F89DF1040BB}" type="presParOf" srcId="{EEB6799E-356E-4DA2-9F2D-FDBEDB6F9171}" destId="{EE40B068-A2BC-463D-8B1C-80AF0EA63052}" srcOrd="3" destOrd="0" presId="urn:microsoft.com/office/officeart/2008/layout/AlternatingHexagons"/>
    <dgm:cxn modelId="{76B1A57A-7CCA-4BA1-BA5E-ED9338942C38}" type="presParOf" srcId="{EEB6799E-356E-4DA2-9F2D-FDBEDB6F9171}" destId="{FFF2632C-A9E2-4D5E-AFCF-14505360DCAC}" srcOrd="4" destOrd="0" presId="urn:microsoft.com/office/officeart/2008/layout/AlternatingHexagons"/>
    <dgm:cxn modelId="{3883F758-3EAD-4EDA-BC46-92DC3079E096}" type="presParOf" srcId="{FFF2632C-A9E2-4D5E-AFCF-14505360DCAC}" destId="{42A8F253-A094-4FF0-97C7-5926E6E46FD9}" srcOrd="0" destOrd="0" presId="urn:microsoft.com/office/officeart/2008/layout/AlternatingHexagons"/>
    <dgm:cxn modelId="{568C1FC8-F301-460B-AD3F-6B9DF7998819}" type="presParOf" srcId="{FFF2632C-A9E2-4D5E-AFCF-14505360DCAC}" destId="{21F30680-BAA0-44D9-AC31-E64AD74D2079}" srcOrd="1" destOrd="0" presId="urn:microsoft.com/office/officeart/2008/layout/AlternatingHexagons"/>
    <dgm:cxn modelId="{D2DD0B13-A298-4A02-8DA7-BDFBB0DE43EF}" type="presParOf" srcId="{FFF2632C-A9E2-4D5E-AFCF-14505360DCAC}" destId="{668BA5C9-C9F0-44D7-BC4D-4A0ACC43D507}" srcOrd="2" destOrd="0" presId="urn:microsoft.com/office/officeart/2008/layout/AlternatingHexagons"/>
    <dgm:cxn modelId="{78AF57C1-C702-49B7-A0D8-9A04C8DB8CB2}" type="presParOf" srcId="{FFF2632C-A9E2-4D5E-AFCF-14505360DCAC}" destId="{AE584FB1-4CA7-4056-8D4C-C8299D8ACCFB}" srcOrd="3" destOrd="0" presId="urn:microsoft.com/office/officeart/2008/layout/AlternatingHexagons"/>
    <dgm:cxn modelId="{594693BB-A8E7-491D-9BA3-1EE598F290D9}" type="presParOf" srcId="{FFF2632C-A9E2-4D5E-AFCF-14505360DCAC}" destId="{59E3287D-5C78-4426-ACDC-7BE51F10161F}" srcOrd="4" destOrd="0" presId="urn:microsoft.com/office/officeart/2008/layout/AlternatingHexagons"/>
    <dgm:cxn modelId="{558AECE3-AE93-4787-B079-87C185BAD242}" type="presParOf" srcId="{EEB6799E-356E-4DA2-9F2D-FDBEDB6F9171}" destId="{5C87DB41-0E8E-44DD-86C0-00538EFABBDA}" srcOrd="5" destOrd="0" presId="urn:microsoft.com/office/officeart/2008/layout/AlternatingHexagons"/>
    <dgm:cxn modelId="{D740127F-2C3B-4622-9BEF-8C72FE2CF7CD}" type="presParOf" srcId="{EEB6799E-356E-4DA2-9F2D-FDBEDB6F9171}" destId="{59310E26-C0B8-4F13-934F-32415126F2DC}" srcOrd="6" destOrd="0" presId="urn:microsoft.com/office/officeart/2008/layout/AlternatingHexagons"/>
    <dgm:cxn modelId="{FEC983F7-23E5-4D67-A83B-5D041D5CC0A1}" type="presParOf" srcId="{59310E26-C0B8-4F13-934F-32415126F2DC}" destId="{6D08754B-BF19-486D-9F5D-1094F5ED9672}" srcOrd="0" destOrd="0" presId="urn:microsoft.com/office/officeart/2008/layout/AlternatingHexagons"/>
    <dgm:cxn modelId="{42514E8A-B6B7-4144-AF6A-C5093ABCD0CD}" type="presParOf" srcId="{59310E26-C0B8-4F13-934F-32415126F2DC}" destId="{DC16FF33-C020-44F1-BA84-68FF610CC87D}" srcOrd="1" destOrd="0" presId="urn:microsoft.com/office/officeart/2008/layout/AlternatingHexagons"/>
    <dgm:cxn modelId="{8D811383-1211-4672-814C-58C768CAB4C7}" type="presParOf" srcId="{59310E26-C0B8-4F13-934F-32415126F2DC}" destId="{E46C0639-450B-4B91-8AFD-EB5AE9357925}" srcOrd="2" destOrd="0" presId="urn:microsoft.com/office/officeart/2008/layout/AlternatingHexagons"/>
    <dgm:cxn modelId="{7ED6629F-C72A-435D-BC17-854BD4AD3862}" type="presParOf" srcId="{59310E26-C0B8-4F13-934F-32415126F2DC}" destId="{7B3CF722-10FE-4BD5-A9F2-2C1E8219FBB8}" srcOrd="3" destOrd="0" presId="urn:microsoft.com/office/officeart/2008/layout/AlternatingHexagons"/>
    <dgm:cxn modelId="{B6948942-5C5C-4909-A12F-F21E518CDD6D}" type="presParOf" srcId="{59310E26-C0B8-4F13-934F-32415126F2DC}" destId="{E16FC707-C16D-4C8E-9380-7A351793486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A13874E-B64F-4BAE-A280-5B405124AB59}" type="doc">
      <dgm:prSet loTypeId="urn:microsoft.com/office/officeart/2005/8/layout/hList7#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270AA50-33C5-4563-AC48-B85D2F0DEED3}">
      <dgm:prSet/>
      <dgm:spPr/>
      <dgm:t>
        <a:bodyPr/>
        <a:lstStyle/>
        <a:p>
          <a:pPr rtl="0"/>
          <a:r>
            <a:rPr lang="en-US" b="0" dirty="0" err="1" smtClean="0">
              <a:latin typeface="+mj-lt"/>
            </a:rPr>
            <a:t>M</a:t>
          </a:r>
          <a:r>
            <a:rPr lang="en-US" dirty="0" err="1" smtClean="0">
              <a:latin typeface="+mj-lt"/>
            </a:rPr>
            <a:t>endalami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berbagai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metodologi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merancang</a:t>
          </a:r>
          <a:r>
            <a:rPr lang="en-US" dirty="0" smtClean="0">
              <a:latin typeface="+mj-lt"/>
            </a:rPr>
            <a:t> database, </a:t>
          </a:r>
          <a:r>
            <a:rPr lang="en-US" dirty="0" err="1" smtClean="0">
              <a:latin typeface="+mj-lt"/>
            </a:rPr>
            <a:t>teknologi</a:t>
          </a:r>
          <a:r>
            <a:rPr lang="en-US" dirty="0" smtClean="0">
              <a:latin typeface="+mj-lt"/>
            </a:rPr>
            <a:t>, </a:t>
          </a:r>
          <a:r>
            <a:rPr lang="en-US" dirty="0" err="1" smtClean="0">
              <a:latin typeface="+mj-lt"/>
            </a:rPr>
            <a:t>dan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perkembangan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sistem</a:t>
          </a:r>
          <a:r>
            <a:rPr lang="en-US" dirty="0" smtClean="0">
              <a:latin typeface="+mj-lt"/>
            </a:rPr>
            <a:t> basis data</a:t>
          </a:r>
          <a:endParaRPr lang="en-US" dirty="0">
            <a:latin typeface="+mj-lt"/>
          </a:endParaRPr>
        </a:p>
      </dgm:t>
    </dgm:pt>
    <dgm:pt modelId="{9BB866D6-967D-42E1-A0E7-392546144C2F}" type="parTrans" cxnId="{138E32A4-F717-478D-B1EB-594F7AABCC17}">
      <dgm:prSet/>
      <dgm:spPr/>
      <dgm:t>
        <a:bodyPr/>
        <a:lstStyle/>
        <a:p>
          <a:endParaRPr lang="en-US"/>
        </a:p>
      </dgm:t>
    </dgm:pt>
    <dgm:pt modelId="{62871B48-BE96-4E2A-8D99-8FBD8E640FEA}" type="sibTrans" cxnId="{138E32A4-F717-478D-B1EB-594F7AABCC17}">
      <dgm:prSet/>
      <dgm:spPr/>
      <dgm:t>
        <a:bodyPr/>
        <a:lstStyle/>
        <a:p>
          <a:endParaRPr lang="en-US"/>
        </a:p>
      </dgm:t>
    </dgm:pt>
    <dgm:pt modelId="{47E01403-5D66-40DF-BED7-13F9D2204509}">
      <dgm:prSet/>
      <dgm:spPr/>
      <dgm:t>
        <a:bodyPr/>
        <a:lstStyle/>
        <a:p>
          <a:pPr algn="r" rtl="0"/>
          <a:r>
            <a:rPr lang="sv-SE" dirty="0" smtClean="0">
              <a:latin typeface="+mj-lt"/>
            </a:rPr>
            <a:t>Setelah menyelesaikan peminatan ini diharapkan mahasiswa mempunyai kemampuan dalam merancang, mengimplementasi dan mengelola suatu database secara baik dan benar yang diperlukan oleh suatu organisasi</a:t>
          </a:r>
          <a:endParaRPr lang="en-US" dirty="0">
            <a:latin typeface="+mj-lt"/>
          </a:endParaRPr>
        </a:p>
      </dgm:t>
    </dgm:pt>
    <dgm:pt modelId="{907CF33D-088F-4D6D-95C6-6CA83C9E710B}" type="parTrans" cxnId="{46259284-799C-4F1D-8BFE-749966A9598B}">
      <dgm:prSet/>
      <dgm:spPr/>
      <dgm:t>
        <a:bodyPr/>
        <a:lstStyle/>
        <a:p>
          <a:endParaRPr lang="en-US"/>
        </a:p>
      </dgm:t>
    </dgm:pt>
    <dgm:pt modelId="{6CA8ACC1-0615-4160-B78F-4BC47142FBCA}" type="sibTrans" cxnId="{46259284-799C-4F1D-8BFE-749966A9598B}">
      <dgm:prSet/>
      <dgm:spPr/>
      <dgm:t>
        <a:bodyPr/>
        <a:lstStyle/>
        <a:p>
          <a:endParaRPr lang="en-US"/>
        </a:p>
      </dgm:t>
    </dgm:pt>
    <dgm:pt modelId="{0F922BE1-9F30-4C74-B551-A10D256328F4}" type="pres">
      <dgm:prSet presAssocID="{9A13874E-B64F-4BAE-A280-5B405124A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ABD817-75EE-4B8E-AD3A-3657F0B019E9}" type="pres">
      <dgm:prSet presAssocID="{9A13874E-B64F-4BAE-A280-5B405124AB59}" presName="fgShape" presStyleLbl="fgShp" presStyleIdx="0" presStyleCnt="1"/>
      <dgm:spPr/>
      <dgm:t>
        <a:bodyPr/>
        <a:lstStyle/>
        <a:p>
          <a:endParaRPr lang="en-US"/>
        </a:p>
      </dgm:t>
    </dgm:pt>
    <dgm:pt modelId="{7B3CF53E-12FB-47E1-A6D9-6E1E15B63431}" type="pres">
      <dgm:prSet presAssocID="{9A13874E-B64F-4BAE-A280-5B405124AB59}" presName="linComp" presStyleCnt="0"/>
      <dgm:spPr/>
      <dgm:t>
        <a:bodyPr/>
        <a:lstStyle/>
        <a:p>
          <a:endParaRPr lang="en-US"/>
        </a:p>
      </dgm:t>
    </dgm:pt>
    <dgm:pt modelId="{18F591AB-65F8-4B9F-A31C-C434DA5B030A}" type="pres">
      <dgm:prSet presAssocID="{9270AA50-33C5-4563-AC48-B85D2F0DEED3}" presName="compNode" presStyleCnt="0"/>
      <dgm:spPr/>
      <dgm:t>
        <a:bodyPr/>
        <a:lstStyle/>
        <a:p>
          <a:endParaRPr lang="en-US"/>
        </a:p>
      </dgm:t>
    </dgm:pt>
    <dgm:pt modelId="{B421DB1F-8AAD-4702-92D7-3265FBD7EE52}" type="pres">
      <dgm:prSet presAssocID="{9270AA50-33C5-4563-AC48-B85D2F0DEED3}" presName="bkgdShape" presStyleLbl="node1" presStyleIdx="0" presStyleCnt="2"/>
      <dgm:spPr/>
      <dgm:t>
        <a:bodyPr/>
        <a:lstStyle/>
        <a:p>
          <a:endParaRPr lang="en-US"/>
        </a:p>
      </dgm:t>
    </dgm:pt>
    <dgm:pt modelId="{7FD1FE59-067B-4AD3-A5EC-AD88A995D62D}" type="pres">
      <dgm:prSet presAssocID="{9270AA50-33C5-4563-AC48-B85D2F0DEED3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2A275-9F33-4939-9FA1-69B0A9777668}" type="pres">
      <dgm:prSet presAssocID="{9270AA50-33C5-4563-AC48-B85D2F0DEED3}" presName="invisiNode" presStyleLbl="node1" presStyleIdx="0" presStyleCnt="2"/>
      <dgm:spPr/>
      <dgm:t>
        <a:bodyPr/>
        <a:lstStyle/>
        <a:p>
          <a:endParaRPr lang="en-US"/>
        </a:p>
      </dgm:t>
    </dgm:pt>
    <dgm:pt modelId="{64AB37DD-A83A-4C9F-B724-9811BA4DD28A}" type="pres">
      <dgm:prSet presAssocID="{9270AA50-33C5-4563-AC48-B85D2F0DEED3}" presName="imagNode" presStyleLbl="fgImgPlace1" presStyleIdx="0" presStyleCnt="2" custScaleX="112989" custScaleY="112989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073235-56B9-4B4B-897B-6C3896E92C19}" type="pres">
      <dgm:prSet presAssocID="{62871B48-BE96-4E2A-8D99-8FBD8E640F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CA1AD06-C5D4-478D-8BAB-AED14771F350}" type="pres">
      <dgm:prSet presAssocID="{47E01403-5D66-40DF-BED7-13F9D2204509}" presName="compNode" presStyleCnt="0"/>
      <dgm:spPr/>
      <dgm:t>
        <a:bodyPr/>
        <a:lstStyle/>
        <a:p>
          <a:endParaRPr lang="en-US"/>
        </a:p>
      </dgm:t>
    </dgm:pt>
    <dgm:pt modelId="{0CDCDF46-7743-446E-952E-184B6C2D3249}" type="pres">
      <dgm:prSet presAssocID="{47E01403-5D66-40DF-BED7-13F9D2204509}" presName="bkgdShape" presStyleLbl="node1" presStyleIdx="1" presStyleCnt="2"/>
      <dgm:spPr/>
      <dgm:t>
        <a:bodyPr/>
        <a:lstStyle/>
        <a:p>
          <a:endParaRPr lang="en-US"/>
        </a:p>
      </dgm:t>
    </dgm:pt>
    <dgm:pt modelId="{3E58C0C0-B591-4E68-8C99-24482CC6B846}" type="pres">
      <dgm:prSet presAssocID="{47E01403-5D66-40DF-BED7-13F9D2204509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5DE64-B77B-423F-A478-95654C90EC8B}" type="pres">
      <dgm:prSet presAssocID="{47E01403-5D66-40DF-BED7-13F9D2204509}" presName="invisiNode" presStyleLbl="node1" presStyleIdx="1" presStyleCnt="2"/>
      <dgm:spPr/>
      <dgm:t>
        <a:bodyPr/>
        <a:lstStyle/>
        <a:p>
          <a:endParaRPr lang="en-US"/>
        </a:p>
      </dgm:t>
    </dgm:pt>
    <dgm:pt modelId="{D8F0D524-53CC-4251-8069-5BC00D065E89}" type="pres">
      <dgm:prSet presAssocID="{47E01403-5D66-40DF-BED7-13F9D2204509}" presName="imagNode" presStyleLbl="fgImgPlace1" presStyleIdx="1" presStyleCnt="2" custScaleX="112989" custScaleY="11298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F29868E5-81BE-458D-9F2A-D3AC7576EC26}" type="presOf" srcId="{62871B48-BE96-4E2A-8D99-8FBD8E640FEA}" destId="{C6073235-56B9-4B4B-897B-6C3896E92C19}" srcOrd="0" destOrd="0" presId="urn:microsoft.com/office/officeart/2005/8/layout/hList7#2"/>
    <dgm:cxn modelId="{F90363B5-296C-4266-BF7F-462A9D31248B}" type="presOf" srcId="{47E01403-5D66-40DF-BED7-13F9D2204509}" destId="{0CDCDF46-7743-446E-952E-184B6C2D3249}" srcOrd="0" destOrd="0" presId="urn:microsoft.com/office/officeart/2005/8/layout/hList7#2"/>
    <dgm:cxn modelId="{7D0B0E4E-7BB4-42D1-907C-BFC17E546DBD}" type="presOf" srcId="{9270AA50-33C5-4563-AC48-B85D2F0DEED3}" destId="{B421DB1F-8AAD-4702-92D7-3265FBD7EE52}" srcOrd="0" destOrd="0" presId="urn:microsoft.com/office/officeart/2005/8/layout/hList7#2"/>
    <dgm:cxn modelId="{C635BEF0-E2B2-4BB4-BC2E-D5C1F3A2078A}" type="presOf" srcId="{47E01403-5D66-40DF-BED7-13F9D2204509}" destId="{3E58C0C0-B591-4E68-8C99-24482CC6B846}" srcOrd="1" destOrd="0" presId="urn:microsoft.com/office/officeart/2005/8/layout/hList7#2"/>
    <dgm:cxn modelId="{46259284-799C-4F1D-8BFE-749966A9598B}" srcId="{9A13874E-B64F-4BAE-A280-5B405124AB59}" destId="{47E01403-5D66-40DF-BED7-13F9D2204509}" srcOrd="1" destOrd="0" parTransId="{907CF33D-088F-4D6D-95C6-6CA83C9E710B}" sibTransId="{6CA8ACC1-0615-4160-B78F-4BC47142FBCA}"/>
    <dgm:cxn modelId="{2CB5D16D-58BD-4072-B9DB-2B6480BE04BF}" type="presOf" srcId="{9270AA50-33C5-4563-AC48-B85D2F0DEED3}" destId="{7FD1FE59-067B-4AD3-A5EC-AD88A995D62D}" srcOrd="1" destOrd="0" presId="urn:microsoft.com/office/officeart/2005/8/layout/hList7#2"/>
    <dgm:cxn modelId="{138E32A4-F717-478D-B1EB-594F7AABCC17}" srcId="{9A13874E-B64F-4BAE-A280-5B405124AB59}" destId="{9270AA50-33C5-4563-AC48-B85D2F0DEED3}" srcOrd="0" destOrd="0" parTransId="{9BB866D6-967D-42E1-A0E7-392546144C2F}" sibTransId="{62871B48-BE96-4E2A-8D99-8FBD8E640FEA}"/>
    <dgm:cxn modelId="{38A9E48F-A759-4235-82CE-01AB3653F670}" type="presOf" srcId="{9A13874E-B64F-4BAE-A280-5B405124AB59}" destId="{0F922BE1-9F30-4C74-B551-A10D256328F4}" srcOrd="0" destOrd="0" presId="urn:microsoft.com/office/officeart/2005/8/layout/hList7#2"/>
    <dgm:cxn modelId="{C9F308D4-F085-416C-8029-81312216F664}" type="presParOf" srcId="{0F922BE1-9F30-4C74-B551-A10D256328F4}" destId="{A9ABD817-75EE-4B8E-AD3A-3657F0B019E9}" srcOrd="0" destOrd="0" presId="urn:microsoft.com/office/officeart/2005/8/layout/hList7#2"/>
    <dgm:cxn modelId="{A161EFDD-2165-44CB-8433-398D0B8E37E9}" type="presParOf" srcId="{0F922BE1-9F30-4C74-B551-A10D256328F4}" destId="{7B3CF53E-12FB-47E1-A6D9-6E1E15B63431}" srcOrd="1" destOrd="0" presId="urn:microsoft.com/office/officeart/2005/8/layout/hList7#2"/>
    <dgm:cxn modelId="{B5AAF319-29BA-49B3-B07D-355A7EEA149B}" type="presParOf" srcId="{7B3CF53E-12FB-47E1-A6D9-6E1E15B63431}" destId="{18F591AB-65F8-4B9F-A31C-C434DA5B030A}" srcOrd="0" destOrd="0" presId="urn:microsoft.com/office/officeart/2005/8/layout/hList7#2"/>
    <dgm:cxn modelId="{E79F6068-62E1-443E-884B-36BEFFAD906E}" type="presParOf" srcId="{18F591AB-65F8-4B9F-A31C-C434DA5B030A}" destId="{B421DB1F-8AAD-4702-92D7-3265FBD7EE52}" srcOrd="0" destOrd="0" presId="urn:microsoft.com/office/officeart/2005/8/layout/hList7#2"/>
    <dgm:cxn modelId="{A2098B11-CEB6-4146-A862-614CFA5267FA}" type="presParOf" srcId="{18F591AB-65F8-4B9F-A31C-C434DA5B030A}" destId="{7FD1FE59-067B-4AD3-A5EC-AD88A995D62D}" srcOrd="1" destOrd="0" presId="urn:microsoft.com/office/officeart/2005/8/layout/hList7#2"/>
    <dgm:cxn modelId="{235D77BC-90A2-4B33-B034-50FD827E77ED}" type="presParOf" srcId="{18F591AB-65F8-4B9F-A31C-C434DA5B030A}" destId="{EBF2A275-9F33-4939-9FA1-69B0A9777668}" srcOrd="2" destOrd="0" presId="urn:microsoft.com/office/officeart/2005/8/layout/hList7#2"/>
    <dgm:cxn modelId="{CB7EEBAF-9141-451E-BA32-8E701B0AF48C}" type="presParOf" srcId="{18F591AB-65F8-4B9F-A31C-C434DA5B030A}" destId="{64AB37DD-A83A-4C9F-B724-9811BA4DD28A}" srcOrd="3" destOrd="0" presId="urn:microsoft.com/office/officeart/2005/8/layout/hList7#2"/>
    <dgm:cxn modelId="{6785C654-A4EC-4377-9819-4BC6FEAD1A61}" type="presParOf" srcId="{7B3CF53E-12FB-47E1-A6D9-6E1E15B63431}" destId="{C6073235-56B9-4B4B-897B-6C3896E92C19}" srcOrd="1" destOrd="0" presId="urn:microsoft.com/office/officeart/2005/8/layout/hList7#2"/>
    <dgm:cxn modelId="{17966C38-288A-439D-B3BE-835FFA71038F}" type="presParOf" srcId="{7B3CF53E-12FB-47E1-A6D9-6E1E15B63431}" destId="{4CA1AD06-C5D4-478D-8BAB-AED14771F350}" srcOrd="2" destOrd="0" presId="urn:microsoft.com/office/officeart/2005/8/layout/hList7#2"/>
    <dgm:cxn modelId="{CFE39724-C2E5-4913-B2F9-FFB31A7825F5}" type="presParOf" srcId="{4CA1AD06-C5D4-478D-8BAB-AED14771F350}" destId="{0CDCDF46-7743-446E-952E-184B6C2D3249}" srcOrd="0" destOrd="0" presId="urn:microsoft.com/office/officeart/2005/8/layout/hList7#2"/>
    <dgm:cxn modelId="{BFD78E74-4886-416A-84BD-DCFC75E99738}" type="presParOf" srcId="{4CA1AD06-C5D4-478D-8BAB-AED14771F350}" destId="{3E58C0C0-B591-4E68-8C99-24482CC6B846}" srcOrd="1" destOrd="0" presId="urn:microsoft.com/office/officeart/2005/8/layout/hList7#2"/>
    <dgm:cxn modelId="{2366EA59-F17B-45C8-A0F9-AF1E809FE20A}" type="presParOf" srcId="{4CA1AD06-C5D4-478D-8BAB-AED14771F350}" destId="{C315DE64-B77B-423F-A478-95654C90EC8B}" srcOrd="2" destOrd="0" presId="urn:microsoft.com/office/officeart/2005/8/layout/hList7#2"/>
    <dgm:cxn modelId="{BDBD220D-4923-49C6-8DCC-490470C9C3F1}" type="presParOf" srcId="{4CA1AD06-C5D4-478D-8BAB-AED14771F350}" destId="{D8F0D524-53CC-4251-8069-5BC00D065E89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180E0-F65B-4ED3-8807-695B1EC97D81}">
      <dsp:nvSpPr>
        <dsp:cNvPr id="0" name=""/>
        <dsp:cNvSpPr/>
      </dsp:nvSpPr>
      <dsp:spPr>
        <a:xfrm>
          <a:off x="0" y="0"/>
          <a:ext cx="3352800" cy="3352800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DDA257-5D11-4CDA-92C5-9587777D18CE}">
      <dsp:nvSpPr>
        <dsp:cNvPr id="0" name=""/>
        <dsp:cNvSpPr/>
      </dsp:nvSpPr>
      <dsp:spPr>
        <a:xfrm>
          <a:off x="1676400" y="0"/>
          <a:ext cx="6324600" cy="3352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Learn About:</a:t>
          </a:r>
          <a:br>
            <a:rPr lang="en-US" sz="3200" kern="1200" dirty="0" smtClean="0"/>
          </a:br>
          <a:r>
            <a:rPr lang="en-US" sz="3200" kern="1200" dirty="0" smtClean="0"/>
            <a:t>Application Technology, Software Methods and Technology, Systems Infrastructure in ICT (Information and Communication Technology) development</a:t>
          </a:r>
          <a:endParaRPr lang="en-US" sz="3200" kern="1200" dirty="0"/>
        </a:p>
      </dsp:txBody>
      <dsp:txXfrm>
        <a:off x="1676400" y="0"/>
        <a:ext cx="6324600" cy="33528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FEC10-8CE1-4DF8-93C5-9B24D7558BAD}">
      <dsp:nvSpPr>
        <dsp:cNvPr id="0" name=""/>
        <dsp:cNvSpPr/>
      </dsp:nvSpPr>
      <dsp:spPr>
        <a:xfrm rot="10800000">
          <a:off x="2233272" y="2842"/>
          <a:ext cx="7457262" cy="1419755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6073" tIns="68580" rIns="128016" bIns="68580" numCol="1" spcCol="1270" anchor="ctr" anchorCtr="0">
          <a:noAutofit/>
        </a:bodyPr>
        <a:lstStyle/>
        <a:p>
          <a:pPr lvl="0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 smtClean="0">
            <a:latin typeface="+mj-lt"/>
          </a:endParaRPr>
        </a:p>
        <a:p>
          <a:pPr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Tidak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ada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syarat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nilai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untuk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masuk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dalam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peminatan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ini</a:t>
          </a:r>
          <a:r>
            <a:rPr lang="en-US" sz="1800" kern="1200" dirty="0" smtClean="0">
              <a:latin typeface="+mj-lt"/>
            </a:rPr>
            <a:t>, </a:t>
          </a:r>
          <a:r>
            <a:rPr lang="en-US" sz="1800" kern="1200" dirty="0" err="1" smtClean="0">
              <a:latin typeface="+mj-lt"/>
            </a:rPr>
            <a:t>kecuali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jika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peminat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melebihi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kapasitas</a:t>
          </a:r>
          <a:r>
            <a:rPr lang="en-US" sz="1800" kern="1200" dirty="0" smtClean="0">
              <a:latin typeface="+mj-lt"/>
            </a:rPr>
            <a:t>, </a:t>
          </a:r>
          <a:r>
            <a:rPr lang="en-US" sz="1800" kern="1200" dirty="0" err="1" smtClean="0">
              <a:latin typeface="+mj-lt"/>
            </a:rPr>
            <a:t>nilai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akhir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matakuliah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b="1" kern="1200" dirty="0" err="1" smtClean="0">
              <a:latin typeface="+mj-lt"/>
            </a:rPr>
            <a:t>Sistem</a:t>
          </a:r>
          <a:r>
            <a:rPr lang="en-US" sz="1800" b="1" kern="1200" dirty="0" smtClean="0">
              <a:latin typeface="+mj-lt"/>
            </a:rPr>
            <a:t> Basis Data </a:t>
          </a:r>
          <a:r>
            <a:rPr lang="en-US" sz="1800" kern="1200" dirty="0" err="1" smtClean="0">
              <a:latin typeface="+mj-lt"/>
            </a:rPr>
            <a:t>akan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dirangking</a:t>
          </a:r>
          <a:r>
            <a:rPr lang="en-US" sz="1800" kern="1200" dirty="0" smtClean="0">
              <a:latin typeface="+mj-lt"/>
            </a:rPr>
            <a:t>.</a:t>
          </a: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latin typeface="+mj-lt"/>
          </a:endParaRPr>
        </a:p>
      </dsp:txBody>
      <dsp:txXfrm rot="10800000">
        <a:off x="2588211" y="2842"/>
        <a:ext cx="7102323" cy="1419755"/>
      </dsp:txXfrm>
    </dsp:sp>
    <dsp:sp modelId="{ACFD8C11-AD49-4951-BD2E-F5BBA6686A85}">
      <dsp:nvSpPr>
        <dsp:cNvPr id="0" name=""/>
        <dsp:cNvSpPr/>
      </dsp:nvSpPr>
      <dsp:spPr>
        <a:xfrm>
          <a:off x="1523394" y="2842"/>
          <a:ext cx="1419755" cy="1419755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6DE299F-5BD5-4393-8833-D79CA8DB3811}">
      <dsp:nvSpPr>
        <dsp:cNvPr id="0" name=""/>
        <dsp:cNvSpPr/>
      </dsp:nvSpPr>
      <dsp:spPr>
        <a:xfrm rot="10800000">
          <a:off x="2233272" y="1846406"/>
          <a:ext cx="7457262" cy="1419755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6073" tIns="60960" rIns="113792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+mj-lt"/>
            </a:rPr>
            <a:t>MATA KULIAH: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err="1" smtClean="0">
              <a:latin typeface="+mj-lt"/>
            </a:rPr>
            <a:t>Perancangan</a:t>
          </a:r>
          <a:r>
            <a:rPr lang="en-US" sz="1600" b="0" kern="1200" dirty="0" smtClean="0">
              <a:latin typeface="+mj-lt"/>
            </a:rPr>
            <a:t> Database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smtClean="0">
              <a:latin typeface="+mj-lt"/>
            </a:rPr>
            <a:t>Web Database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smtClean="0">
              <a:latin typeface="+mj-lt"/>
            </a:rPr>
            <a:t>Datawarehouse</a:t>
          </a:r>
          <a:endParaRPr lang="en-US" sz="1600" b="0" kern="1200" dirty="0" smtClean="0">
            <a:latin typeface="+mj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smtClean="0">
              <a:latin typeface="+mj-lt"/>
            </a:rPr>
            <a:t>Current Popular IT 2 (DB2 Database Server)</a:t>
          </a:r>
        </a:p>
      </dsp:txBody>
      <dsp:txXfrm rot="10800000">
        <a:off x="2588211" y="1846406"/>
        <a:ext cx="7102323" cy="1419755"/>
      </dsp:txXfrm>
    </dsp:sp>
    <dsp:sp modelId="{B4964F51-73F3-46C0-892A-520F22A511D9}">
      <dsp:nvSpPr>
        <dsp:cNvPr id="0" name=""/>
        <dsp:cNvSpPr/>
      </dsp:nvSpPr>
      <dsp:spPr>
        <a:xfrm>
          <a:off x="1523394" y="1846406"/>
          <a:ext cx="1419755" cy="1419755"/>
        </a:xfrm>
        <a:prstGeom prst="ellipse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4E7F7F0-681A-43BA-A5CA-1B578DBA9214}">
      <dsp:nvSpPr>
        <dsp:cNvPr id="0" name=""/>
        <dsp:cNvSpPr/>
      </dsp:nvSpPr>
      <dsp:spPr>
        <a:xfrm rot="10800000">
          <a:off x="2233272" y="3689969"/>
          <a:ext cx="7457262" cy="1419755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6073" tIns="60960" rIns="113792" bIns="60960" numCol="1" spcCol="1270" anchor="t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+mj-lt"/>
            </a:rPr>
            <a:t>TOPIK SKRIPSI:</a:t>
          </a:r>
          <a:endParaRPr lang="en-US" sz="1600" b="1" kern="1200" dirty="0">
            <a:latin typeface="+mj-lt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>
              <a:latin typeface="+mj-lt"/>
            </a:rPr>
            <a:t>Perancangan Database</a:t>
          </a:r>
          <a:endParaRPr lang="en-US" sz="1600" kern="1200" dirty="0">
            <a:latin typeface="+mj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>
              <a:latin typeface="+mj-lt"/>
            </a:rPr>
            <a:t>Database Programming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>
              <a:latin typeface="+mj-lt"/>
            </a:rPr>
            <a:t>Aplikasi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Datawarehouse</a:t>
          </a:r>
          <a:endParaRPr lang="en-US" sz="1600" kern="1200" dirty="0" smtClean="0">
            <a:latin typeface="+mj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>
              <a:latin typeface="+mj-lt"/>
            </a:rPr>
            <a:t>Sistem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Informasi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Geografi</a:t>
          </a:r>
          <a:endParaRPr lang="en-US" sz="1600" kern="1200" dirty="0" smtClean="0">
            <a:latin typeface="+mj-lt"/>
          </a:endParaRPr>
        </a:p>
      </dsp:txBody>
      <dsp:txXfrm rot="10800000">
        <a:off x="2588211" y="3689969"/>
        <a:ext cx="7102323" cy="1419755"/>
      </dsp:txXfrm>
    </dsp:sp>
    <dsp:sp modelId="{67C55E7E-55CB-4A7B-A655-6CAD31606EF9}">
      <dsp:nvSpPr>
        <dsp:cNvPr id="0" name=""/>
        <dsp:cNvSpPr/>
      </dsp:nvSpPr>
      <dsp:spPr>
        <a:xfrm>
          <a:off x="1523394" y="3689969"/>
          <a:ext cx="1419755" cy="1419755"/>
        </a:xfrm>
        <a:prstGeom prst="ellipse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81465-E086-4EB6-B683-5305BDAB301B}">
      <dsp:nvSpPr>
        <dsp:cNvPr id="0" name=""/>
        <dsp:cNvSpPr/>
      </dsp:nvSpPr>
      <dsp:spPr>
        <a:xfrm rot="5400000">
          <a:off x="5924468" y="144760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bg1"/>
              </a:solidFill>
              <a:latin typeface="+mj-lt"/>
            </a:rPr>
            <a:t>Management</a:t>
          </a:r>
          <a:endParaRPr lang="en-US" sz="1500" b="1" kern="1200" dirty="0">
            <a:solidFill>
              <a:schemeClr val="bg1"/>
            </a:solidFill>
            <a:latin typeface="+mj-lt"/>
          </a:endParaRPr>
        </a:p>
      </dsp:txBody>
      <dsp:txXfrm rot="-5400000">
        <a:off x="6357484" y="340859"/>
        <a:ext cx="1292842" cy="1486025"/>
      </dsp:txXfrm>
    </dsp:sp>
    <dsp:sp modelId="{ADCC966D-6ACE-4475-BAE6-FF9395E4B2D3}">
      <dsp:nvSpPr>
        <dsp:cNvPr id="0" name=""/>
        <dsp:cNvSpPr/>
      </dsp:nvSpPr>
      <dsp:spPr>
        <a:xfrm>
          <a:off x="8000010" y="436209"/>
          <a:ext cx="2409303" cy="1295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Chief Technology Officer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Chief Information Officer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IT Consultant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8000010" y="436209"/>
        <a:ext cx="2409303" cy="1295324"/>
      </dsp:txXfrm>
    </dsp:sp>
    <dsp:sp modelId="{20A863CE-5C40-4923-8444-F0DEA591FAC4}">
      <dsp:nvSpPr>
        <dsp:cNvPr id="0" name=""/>
        <dsp:cNvSpPr/>
      </dsp:nvSpPr>
      <dsp:spPr>
        <a:xfrm rot="5400000">
          <a:off x="3895989" y="144760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>
            <a:solidFill>
              <a:schemeClr val="tx1"/>
            </a:solidFill>
            <a:latin typeface="+mj-lt"/>
          </a:endParaRPr>
        </a:p>
      </dsp:txBody>
      <dsp:txXfrm rot="-5400000">
        <a:off x="4329005" y="340859"/>
        <a:ext cx="1292842" cy="1486025"/>
      </dsp:txXfrm>
    </dsp:sp>
    <dsp:sp modelId="{42A8F253-A094-4FF0-97C7-5926E6E46FD9}">
      <dsp:nvSpPr>
        <dsp:cNvPr id="0" name=""/>
        <dsp:cNvSpPr/>
      </dsp:nvSpPr>
      <dsp:spPr>
        <a:xfrm rot="5400000">
          <a:off x="4906343" y="1977213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bg1"/>
              </a:solidFill>
              <a:latin typeface="+mj-lt"/>
            </a:rPr>
            <a:t>Database Specialist</a:t>
          </a:r>
          <a:endParaRPr lang="en-US" sz="1500" b="1" kern="1200" dirty="0">
            <a:solidFill>
              <a:schemeClr val="bg1"/>
            </a:solidFill>
            <a:latin typeface="+mj-lt"/>
          </a:endParaRPr>
        </a:p>
      </dsp:txBody>
      <dsp:txXfrm rot="-5400000">
        <a:off x="5339359" y="2173312"/>
        <a:ext cx="1292842" cy="1486025"/>
      </dsp:txXfrm>
    </dsp:sp>
    <dsp:sp modelId="{21F30680-BAA0-44D9-AC31-E64AD74D2079}">
      <dsp:nvSpPr>
        <dsp:cNvPr id="0" name=""/>
        <dsp:cNvSpPr/>
      </dsp:nvSpPr>
      <dsp:spPr>
        <a:xfrm>
          <a:off x="2637365" y="2268661"/>
          <a:ext cx="2331584" cy="1295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Database Designer</a:t>
          </a:r>
          <a:endParaRPr lang="en-US" sz="1400" b="1" kern="1200" dirty="0">
            <a:latin typeface="+mj-lt"/>
          </a:endParaRP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Database Programmer</a:t>
          </a:r>
          <a:endParaRPr lang="en-US" sz="1400" b="1" kern="1200" dirty="0">
            <a:latin typeface="+mj-lt"/>
          </a:endParaRP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Database Administrator</a:t>
          </a:r>
          <a:endParaRPr lang="en-US" sz="1400" b="1" kern="1200" dirty="0">
            <a:latin typeface="+mj-lt"/>
          </a:endParaRPr>
        </a:p>
      </dsp:txBody>
      <dsp:txXfrm>
        <a:off x="2637365" y="2268661"/>
        <a:ext cx="2331584" cy="1295324"/>
      </dsp:txXfrm>
    </dsp:sp>
    <dsp:sp modelId="{59E3287D-5C78-4426-ACDC-7BE51F10161F}">
      <dsp:nvSpPr>
        <dsp:cNvPr id="0" name=""/>
        <dsp:cNvSpPr/>
      </dsp:nvSpPr>
      <dsp:spPr>
        <a:xfrm rot="5400000">
          <a:off x="6934821" y="1977213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>
            <a:solidFill>
              <a:schemeClr val="tx1"/>
            </a:solidFill>
            <a:latin typeface="+mj-lt"/>
          </a:endParaRPr>
        </a:p>
      </dsp:txBody>
      <dsp:txXfrm rot="-5400000">
        <a:off x="7367837" y="2173312"/>
        <a:ext cx="1292842" cy="1486025"/>
      </dsp:txXfrm>
    </dsp:sp>
    <dsp:sp modelId="{6D08754B-BF19-486D-9F5D-1094F5ED9672}">
      <dsp:nvSpPr>
        <dsp:cNvPr id="0" name=""/>
        <dsp:cNvSpPr/>
      </dsp:nvSpPr>
      <dsp:spPr>
        <a:xfrm rot="5400000">
          <a:off x="5924468" y="3809666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bg1"/>
              </a:solidFill>
              <a:latin typeface="+mj-lt"/>
            </a:rPr>
            <a:t>Scientist</a:t>
          </a:r>
          <a:endParaRPr lang="en-US" sz="1500" b="1" kern="1200" dirty="0">
            <a:solidFill>
              <a:schemeClr val="bg1"/>
            </a:solidFill>
            <a:latin typeface="+mj-lt"/>
          </a:endParaRPr>
        </a:p>
      </dsp:txBody>
      <dsp:txXfrm rot="-5400000">
        <a:off x="6357484" y="4005765"/>
        <a:ext cx="1292842" cy="1486025"/>
      </dsp:txXfrm>
    </dsp:sp>
    <dsp:sp modelId="{DC16FF33-C020-44F1-BA84-68FF610CC87D}">
      <dsp:nvSpPr>
        <dsp:cNvPr id="0" name=""/>
        <dsp:cNvSpPr/>
      </dsp:nvSpPr>
      <dsp:spPr>
        <a:xfrm>
          <a:off x="8000010" y="4101114"/>
          <a:ext cx="2409303" cy="1295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Lecturer / Trainer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Researcher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8000010" y="4101114"/>
        <a:ext cx="2409303" cy="1295324"/>
      </dsp:txXfrm>
    </dsp:sp>
    <dsp:sp modelId="{E16FC707-C16D-4C8E-9380-7A3517934864}">
      <dsp:nvSpPr>
        <dsp:cNvPr id="0" name=""/>
        <dsp:cNvSpPr/>
      </dsp:nvSpPr>
      <dsp:spPr>
        <a:xfrm rot="5400000">
          <a:off x="3895989" y="3809666"/>
          <a:ext cx="2158874" cy="187822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>
            <a:solidFill>
              <a:schemeClr val="tx1"/>
            </a:solidFill>
            <a:latin typeface="+mj-lt"/>
          </a:endParaRPr>
        </a:p>
      </dsp:txBody>
      <dsp:txXfrm rot="-5400000">
        <a:off x="4329005" y="4005765"/>
        <a:ext cx="1292842" cy="14860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21DB1F-8AAD-4702-92D7-3265FBD7EE52}">
      <dsp:nvSpPr>
        <dsp:cNvPr id="0" name=""/>
        <dsp:cNvSpPr/>
      </dsp:nvSpPr>
      <dsp:spPr>
        <a:xfrm>
          <a:off x="3362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Mendalami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berbagai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kemampuan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untuk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menjadi</a:t>
          </a:r>
          <a:r>
            <a:rPr lang="en-US" sz="1900" kern="1200" dirty="0" smtClean="0"/>
            <a:t> database administrator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database application developer </a:t>
          </a:r>
          <a:r>
            <a:rPr lang="en-US" sz="1900" kern="1200" dirty="0" err="1" smtClean="0"/>
            <a:t>terutama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untuk</a:t>
          </a:r>
          <a:r>
            <a:rPr lang="en-US" sz="1900" kern="1200" dirty="0" smtClean="0"/>
            <a:t> ORACLE</a:t>
          </a:r>
          <a:endParaRPr lang="en-US" sz="1900" kern="1200" dirty="0">
            <a:latin typeface="+mj-lt"/>
          </a:endParaRPr>
        </a:p>
      </dsp:txBody>
      <dsp:txXfrm>
        <a:off x="3362" y="1736695"/>
        <a:ext cx="3851477" cy="1736695"/>
      </dsp:txXfrm>
    </dsp:sp>
    <dsp:sp modelId="{64AB37DD-A83A-4C9F-B724-9811BA4DD28A}">
      <dsp:nvSpPr>
        <dsp:cNvPr id="0" name=""/>
        <dsp:cNvSpPr/>
      </dsp:nvSpPr>
      <dsp:spPr>
        <a:xfrm>
          <a:off x="1112304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DCDF46-7743-446E-952E-184B6C2D3249}">
      <dsp:nvSpPr>
        <dsp:cNvPr id="0" name=""/>
        <dsp:cNvSpPr/>
      </dsp:nvSpPr>
      <dsp:spPr>
        <a:xfrm>
          <a:off x="3970384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Mahasiswa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dibekali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kesiapan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untuk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mengikuti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ujian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sertifikasi</a:t>
          </a:r>
          <a:r>
            <a:rPr lang="en-US" sz="1900" kern="1200" dirty="0" smtClean="0"/>
            <a:t> OCA (ORACLE Certified Administrator)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OCP (ORACLE Certified Professional) </a:t>
          </a:r>
          <a:endParaRPr lang="en-US" sz="1900" kern="1200" dirty="0">
            <a:latin typeface="+mj-lt"/>
          </a:endParaRPr>
        </a:p>
      </dsp:txBody>
      <dsp:txXfrm>
        <a:off x="3970384" y="1736695"/>
        <a:ext cx="3851477" cy="1736695"/>
      </dsp:txXfrm>
    </dsp:sp>
    <dsp:sp modelId="{D8F0D524-53CC-4251-8069-5BC00D065E89}">
      <dsp:nvSpPr>
        <dsp:cNvPr id="0" name=""/>
        <dsp:cNvSpPr/>
      </dsp:nvSpPr>
      <dsp:spPr>
        <a:xfrm>
          <a:off x="5079326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ABD817-75EE-4B8E-AD3A-3657F0B019E9}">
      <dsp:nvSpPr>
        <dsp:cNvPr id="0" name=""/>
        <dsp:cNvSpPr/>
      </dsp:nvSpPr>
      <dsp:spPr>
        <a:xfrm>
          <a:off x="313008" y="3473390"/>
          <a:ext cx="7199207" cy="651260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AD2BAD-503E-4DC8-8EEE-9AA9D039BCCE}">
      <dsp:nvSpPr>
        <dsp:cNvPr id="0" name=""/>
        <dsp:cNvSpPr/>
      </dsp:nvSpPr>
      <dsp:spPr>
        <a:xfrm>
          <a:off x="0" y="115495"/>
          <a:ext cx="8218487" cy="5615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Peserta</a:t>
          </a:r>
          <a:endParaRPr lang="en-US" sz="2400" kern="1200" dirty="0"/>
        </a:p>
      </dsp:txBody>
      <dsp:txXfrm>
        <a:off x="27415" y="142910"/>
        <a:ext cx="8163657" cy="506769"/>
      </dsp:txXfrm>
    </dsp:sp>
    <dsp:sp modelId="{6D6CD8C9-0C09-4D1A-917A-B78329F241E4}">
      <dsp:nvSpPr>
        <dsp:cNvPr id="0" name=""/>
        <dsp:cNvSpPr/>
      </dsp:nvSpPr>
      <dsp:spPr>
        <a:xfrm>
          <a:off x="0" y="677095"/>
          <a:ext cx="8218487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937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TI, SI, KA</a:t>
          </a:r>
          <a:endParaRPr lang="en-US" sz="1900" kern="1200" dirty="0"/>
        </a:p>
      </dsp:txBody>
      <dsp:txXfrm>
        <a:off x="0" y="677095"/>
        <a:ext cx="8218487" cy="397440"/>
      </dsp:txXfrm>
    </dsp:sp>
    <dsp:sp modelId="{0951FA9B-49D1-4DC6-ABEF-1A340D5D5979}">
      <dsp:nvSpPr>
        <dsp:cNvPr id="0" name=""/>
        <dsp:cNvSpPr/>
      </dsp:nvSpPr>
      <dsp:spPr>
        <a:xfrm>
          <a:off x="0" y="1074535"/>
          <a:ext cx="8218487" cy="5615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Ketentuan :</a:t>
          </a:r>
          <a:endParaRPr lang="en-US" sz="2400" kern="1200"/>
        </a:p>
      </dsp:txBody>
      <dsp:txXfrm>
        <a:off x="27415" y="1101950"/>
        <a:ext cx="8163657" cy="506769"/>
      </dsp:txXfrm>
    </dsp:sp>
    <dsp:sp modelId="{0DE6E0F7-E538-4382-B290-5D0C110D3466}">
      <dsp:nvSpPr>
        <dsp:cNvPr id="0" name=""/>
        <dsp:cNvSpPr/>
      </dsp:nvSpPr>
      <dsp:spPr>
        <a:xfrm>
          <a:off x="0" y="1636135"/>
          <a:ext cx="8218487" cy="357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937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Mulai angkatan 2005 (Binusian 2009)</a:t>
          </a:r>
          <a:endParaRPr lang="en-US" sz="1900" kern="120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TOEFL &gt;= 500</a:t>
          </a:r>
          <a:endParaRPr lang="en-US" sz="1900" kern="120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IPK &gt;= 3,25 (IPK semester 3)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Jumlah mahasiswa per angkatan = 90 orang mahasiswa (3 kelas @ 30 mahasiswa)</a:t>
          </a:r>
          <a:endParaRPr lang="en-US" sz="1900" kern="120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err="1" smtClean="0"/>
            <a:t>Jumlah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peserta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disesuaikan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dengan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kapasitas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tersedia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Prerequisite </a:t>
          </a:r>
          <a:r>
            <a:rPr lang="en-US" sz="1900" kern="1200" dirty="0" err="1" smtClean="0"/>
            <a:t>semua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matakuliah</a:t>
          </a:r>
          <a:r>
            <a:rPr lang="en-US" sz="1900" kern="1200" dirty="0" smtClean="0"/>
            <a:t> di </a:t>
          </a:r>
          <a:r>
            <a:rPr lang="en-US" sz="1900" kern="1200" dirty="0" err="1" smtClean="0"/>
            <a:t>bawah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ini</a:t>
          </a:r>
          <a:r>
            <a:rPr lang="en-US" sz="1900" kern="1200" dirty="0" smtClean="0"/>
            <a:t> lulus </a:t>
          </a:r>
          <a:r>
            <a:rPr lang="en-US" sz="1900" kern="1200" dirty="0" err="1" smtClean="0"/>
            <a:t>dengan</a:t>
          </a:r>
          <a:r>
            <a:rPr lang="en-US" sz="1900" kern="1200" dirty="0" smtClean="0"/>
            <a:t> Grade A :</a:t>
          </a:r>
          <a:endParaRPr lang="en-US" sz="1900" kern="1200" dirty="0"/>
        </a:p>
        <a:p>
          <a:pPr marL="342900" lvl="2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TI : Algoritma dan Pemograman &amp; Sistem Basis Data </a:t>
          </a:r>
          <a:endParaRPr lang="en-US" sz="1900" kern="1200"/>
        </a:p>
        <a:p>
          <a:pPr marL="342900" lvl="2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SI : Algoritma dan Metode OOP &amp; Pengantar Sistem Basis Data</a:t>
          </a:r>
          <a:endParaRPr lang="en-US" sz="1900" kern="1200"/>
        </a:p>
        <a:p>
          <a:pPr marL="342900" lvl="2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KA : Algoritma dan Pemrograman &amp; Pengantar Sistem Basis Data</a:t>
          </a:r>
          <a:endParaRPr lang="en-US" sz="1900" kern="120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(</a:t>
          </a:r>
          <a:r>
            <a:rPr lang="en-US" sz="1900" kern="1200" dirty="0" err="1" smtClean="0"/>
            <a:t>Jika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peminat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melebihi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kapasitas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maka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nilai-nilai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tersebut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akan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diranking</a:t>
          </a:r>
          <a:r>
            <a:rPr lang="en-US" sz="1900" kern="1200" dirty="0" smtClean="0"/>
            <a:t>)</a:t>
          </a:r>
          <a:endParaRPr lang="en-US" sz="1900" kern="1200" dirty="0"/>
        </a:p>
      </dsp:txBody>
      <dsp:txXfrm>
        <a:off x="0" y="1636135"/>
        <a:ext cx="8218487" cy="357696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7A4048-ABB7-4B03-8778-4DCB9E14FB68}">
      <dsp:nvSpPr>
        <dsp:cNvPr id="0" name=""/>
        <dsp:cNvSpPr/>
      </dsp:nvSpPr>
      <dsp:spPr>
        <a:xfrm>
          <a:off x="3107496" y="54"/>
          <a:ext cx="3495934" cy="2193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Ability to develop computer-based system to the specific design of software-oriented, object-oriented technology, Multimedia, Database, Web, Artificial Intelligent and Computer Networks</a:t>
          </a:r>
          <a:endParaRPr lang="en-US" sz="1900" kern="1200" dirty="0"/>
        </a:p>
      </dsp:txBody>
      <dsp:txXfrm>
        <a:off x="3214550" y="107108"/>
        <a:ext cx="3281826" cy="1978911"/>
      </dsp:txXfrm>
    </dsp:sp>
    <dsp:sp modelId="{0D2F4633-2549-4606-8E1C-A4403D6252B4}">
      <dsp:nvSpPr>
        <dsp:cNvPr id="0" name=""/>
        <dsp:cNvSpPr/>
      </dsp:nvSpPr>
      <dsp:spPr>
        <a:xfrm>
          <a:off x="3107496" y="2302725"/>
          <a:ext cx="3495934" cy="2193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Ability to conduct research and development in the field of Information Technology</a:t>
          </a:r>
          <a:endParaRPr lang="en-US" sz="1900" kern="1200" dirty="0"/>
        </a:p>
      </dsp:txBody>
      <dsp:txXfrm>
        <a:off x="3214550" y="2409779"/>
        <a:ext cx="3281826" cy="197891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246714-EA53-4DC8-BB2C-648DD53CA9A7}">
      <dsp:nvSpPr>
        <dsp:cNvPr id="0" name=""/>
        <dsp:cNvSpPr/>
      </dsp:nvSpPr>
      <dsp:spPr>
        <a:xfrm>
          <a:off x="0" y="428475"/>
          <a:ext cx="8273603" cy="18837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124" tIns="479044" rIns="642124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err="1" smtClean="0"/>
            <a:t>Mahasiswa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pada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pertengahan</a:t>
          </a:r>
          <a:r>
            <a:rPr lang="en-US" sz="2300" kern="1200" dirty="0" smtClean="0"/>
            <a:t> semester 4 </a:t>
          </a:r>
          <a:r>
            <a:rPr lang="en-US" sz="2300" kern="1200" dirty="0" err="1" smtClean="0"/>
            <a:t>melakukan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pendaftaran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, </a:t>
          </a:r>
          <a:r>
            <a:rPr lang="en-US" sz="2300" kern="1200" dirty="0" err="1" smtClean="0"/>
            <a:t>diperbolehkan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mengisi</a:t>
          </a:r>
          <a:r>
            <a:rPr lang="en-US" sz="2300" kern="1200" dirty="0" smtClean="0"/>
            <a:t> 2 </a:t>
          </a:r>
          <a:r>
            <a:rPr lang="en-US" sz="2300" kern="1200" dirty="0" err="1" smtClean="0"/>
            <a:t>jenis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 yang </a:t>
          </a:r>
          <a:r>
            <a:rPr lang="en-US" sz="2300" kern="1200" dirty="0" err="1" smtClean="0"/>
            <a:t>diinginkan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urut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berdasarkan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prioritas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 yang </a:t>
          </a:r>
          <a:r>
            <a:rPr lang="en-US" sz="2300" kern="1200" dirty="0" err="1" smtClean="0"/>
            <a:t>diinginkan</a:t>
          </a:r>
          <a:r>
            <a:rPr lang="en-US" sz="2300" kern="1200" dirty="0" smtClean="0"/>
            <a:t>.</a:t>
          </a:r>
          <a:endParaRPr lang="en-US" sz="2300" kern="1200" dirty="0"/>
        </a:p>
      </dsp:txBody>
      <dsp:txXfrm>
        <a:off x="0" y="428475"/>
        <a:ext cx="8273603" cy="1883700"/>
      </dsp:txXfrm>
    </dsp:sp>
    <dsp:sp modelId="{C075BC4C-0DF6-463F-A8F1-6E54E6849DB3}">
      <dsp:nvSpPr>
        <dsp:cNvPr id="0" name=""/>
        <dsp:cNvSpPr/>
      </dsp:nvSpPr>
      <dsp:spPr>
        <a:xfrm>
          <a:off x="413680" y="88995"/>
          <a:ext cx="5791522" cy="678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8906" tIns="0" rIns="218906" bIns="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Pendaftaran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endParaRPr lang="en-US" sz="2300" kern="1200" dirty="0"/>
        </a:p>
      </dsp:txBody>
      <dsp:txXfrm>
        <a:off x="446824" y="122139"/>
        <a:ext cx="5725234" cy="612672"/>
      </dsp:txXfrm>
    </dsp:sp>
    <dsp:sp modelId="{91F8E64B-DA42-4B3D-8BF2-6F48DD250B78}">
      <dsp:nvSpPr>
        <dsp:cNvPr id="0" name=""/>
        <dsp:cNvSpPr/>
      </dsp:nvSpPr>
      <dsp:spPr>
        <a:xfrm>
          <a:off x="0" y="2775855"/>
          <a:ext cx="8273603" cy="25357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124" tIns="479044" rIns="642124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err="1" smtClean="0"/>
            <a:t>Perpindahan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hanya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dapat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dilakukan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pada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saat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masa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pendaftaran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.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err="1" smtClean="0"/>
            <a:t>Bila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dalam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pelaksanaannya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mahasiswa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ingin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pindah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, </a:t>
          </a:r>
          <a:r>
            <a:rPr lang="en-US" sz="2300" kern="1200" dirty="0" err="1" smtClean="0"/>
            <a:t>maka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ia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harus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menunggu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masa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pendaftaran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berikutnya</a:t>
          </a:r>
          <a:r>
            <a:rPr lang="en-US" sz="2300" kern="1200" dirty="0" smtClean="0"/>
            <a:t>, dan </a:t>
          </a:r>
          <a:r>
            <a:rPr lang="en-US" sz="2300" kern="1200" dirty="0" err="1" smtClean="0"/>
            <a:t>semua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peraturan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di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atas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tetap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berlaku</a:t>
          </a:r>
          <a:r>
            <a:rPr lang="en-US" sz="2300" kern="1200" dirty="0" smtClean="0"/>
            <a:t>.</a:t>
          </a:r>
          <a:endParaRPr lang="en-US" sz="2300" kern="1200" dirty="0"/>
        </a:p>
      </dsp:txBody>
      <dsp:txXfrm>
        <a:off x="0" y="2775855"/>
        <a:ext cx="8273603" cy="2535750"/>
      </dsp:txXfrm>
    </dsp:sp>
    <dsp:sp modelId="{5CAD75F4-5317-4CF1-ABED-DCF36185CFF1}">
      <dsp:nvSpPr>
        <dsp:cNvPr id="0" name=""/>
        <dsp:cNvSpPr/>
      </dsp:nvSpPr>
      <dsp:spPr>
        <a:xfrm>
          <a:off x="413680" y="2436375"/>
          <a:ext cx="5791522" cy="678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8906" tIns="0" rIns="218906" bIns="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Perpindahan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Peminatan</a:t>
          </a:r>
          <a:endParaRPr lang="en-US" sz="2300" kern="1200" dirty="0"/>
        </a:p>
      </dsp:txBody>
      <dsp:txXfrm>
        <a:off x="446824" y="2469519"/>
        <a:ext cx="5725234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965E6-8737-4596-AEF5-DC51BBA4BE4C}">
      <dsp:nvSpPr>
        <dsp:cNvPr id="0" name=""/>
        <dsp:cNvSpPr/>
      </dsp:nvSpPr>
      <dsp:spPr>
        <a:xfrm>
          <a:off x="382881" y="67420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1E4E7C-5163-4718-944B-599964BE547B}">
      <dsp:nvSpPr>
        <dsp:cNvPr id="0" name=""/>
        <dsp:cNvSpPr/>
      </dsp:nvSpPr>
      <dsp:spPr>
        <a:xfrm>
          <a:off x="439304" y="120525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8BC28D0-50C7-4DA0-A33A-511157BB2F07}">
      <dsp:nvSpPr>
        <dsp:cNvPr id="0" name=""/>
        <dsp:cNvSpPr/>
      </dsp:nvSpPr>
      <dsp:spPr>
        <a:xfrm>
          <a:off x="439304" y="98347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 &amp;  C++</a:t>
          </a:r>
          <a:endParaRPr lang="en-US" sz="1100" kern="1200" dirty="0"/>
        </a:p>
      </dsp:txBody>
      <dsp:txXfrm>
        <a:off x="439304" y="983478"/>
        <a:ext cx="1015630" cy="358457"/>
      </dsp:txXfrm>
    </dsp:sp>
    <dsp:sp modelId="{04B39360-D0F9-4750-8C4A-E29BEA748175}">
      <dsp:nvSpPr>
        <dsp:cNvPr id="0" name=""/>
        <dsp:cNvSpPr/>
      </dsp:nvSpPr>
      <dsp:spPr>
        <a:xfrm>
          <a:off x="1689032" y="67420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09C4C37-07FA-4758-B6F9-C72569990046}">
      <dsp:nvSpPr>
        <dsp:cNvPr id="0" name=""/>
        <dsp:cNvSpPr/>
      </dsp:nvSpPr>
      <dsp:spPr>
        <a:xfrm>
          <a:off x="1745456" y="120525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BE34DD8-CEDA-40AE-8CE3-9C8141257149}">
      <dsp:nvSpPr>
        <dsp:cNvPr id="0" name=""/>
        <dsp:cNvSpPr/>
      </dsp:nvSpPr>
      <dsp:spPr>
        <a:xfrm>
          <a:off x="1745456" y="98347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JAVA</a:t>
          </a:r>
          <a:endParaRPr lang="en-US" sz="1100" kern="1200" dirty="0"/>
        </a:p>
      </dsp:txBody>
      <dsp:txXfrm>
        <a:off x="1745456" y="983478"/>
        <a:ext cx="1015630" cy="358457"/>
      </dsp:txXfrm>
    </dsp:sp>
    <dsp:sp modelId="{0E151BFC-35FA-43B5-83B7-C50AA7795B02}">
      <dsp:nvSpPr>
        <dsp:cNvPr id="0" name=""/>
        <dsp:cNvSpPr/>
      </dsp:nvSpPr>
      <dsp:spPr>
        <a:xfrm>
          <a:off x="2995183" y="67420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A1447B-7202-4C93-81D8-A6007416F03B}">
      <dsp:nvSpPr>
        <dsp:cNvPr id="0" name=""/>
        <dsp:cNvSpPr/>
      </dsp:nvSpPr>
      <dsp:spPr>
        <a:xfrm>
          <a:off x="3051607" y="120525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83F8A79-8FF0-4A66-8C15-3B38B866FF6E}">
      <dsp:nvSpPr>
        <dsp:cNvPr id="0" name=""/>
        <dsp:cNvSpPr/>
      </dsp:nvSpPr>
      <dsp:spPr>
        <a:xfrm>
          <a:off x="3051607" y="98347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.NET</a:t>
          </a:r>
          <a:endParaRPr lang="en-US" sz="1100" kern="1200" dirty="0"/>
        </a:p>
      </dsp:txBody>
      <dsp:txXfrm>
        <a:off x="3051607" y="983478"/>
        <a:ext cx="1015630" cy="358457"/>
      </dsp:txXfrm>
    </dsp:sp>
    <dsp:sp modelId="{6EF93256-1CD3-476F-9436-BBE5261304E9}">
      <dsp:nvSpPr>
        <dsp:cNvPr id="0" name=""/>
        <dsp:cNvSpPr/>
      </dsp:nvSpPr>
      <dsp:spPr>
        <a:xfrm>
          <a:off x="4301334" y="67420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1365A3-0BC2-4CA5-A2C6-874109C3501C}">
      <dsp:nvSpPr>
        <dsp:cNvPr id="0" name=""/>
        <dsp:cNvSpPr/>
      </dsp:nvSpPr>
      <dsp:spPr>
        <a:xfrm>
          <a:off x="4357758" y="120525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2015E19-73A5-417E-B382-8FF1BF17A173}">
      <dsp:nvSpPr>
        <dsp:cNvPr id="0" name=""/>
        <dsp:cNvSpPr/>
      </dsp:nvSpPr>
      <dsp:spPr>
        <a:xfrm>
          <a:off x="4357758" y="98347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Visual Basic</a:t>
          </a:r>
          <a:endParaRPr lang="en-US" sz="1100" kern="1200" dirty="0"/>
        </a:p>
      </dsp:txBody>
      <dsp:txXfrm>
        <a:off x="4357758" y="983478"/>
        <a:ext cx="1015630" cy="358457"/>
      </dsp:txXfrm>
    </dsp:sp>
    <dsp:sp modelId="{69D7C4A2-18DF-450C-871E-A6687E71027E}">
      <dsp:nvSpPr>
        <dsp:cNvPr id="0" name=""/>
        <dsp:cNvSpPr/>
      </dsp:nvSpPr>
      <dsp:spPr>
        <a:xfrm>
          <a:off x="382881" y="1507889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4B58BF9-6672-47DE-88FE-94E4CD3F018A}">
      <dsp:nvSpPr>
        <dsp:cNvPr id="0" name=""/>
        <dsp:cNvSpPr/>
      </dsp:nvSpPr>
      <dsp:spPr>
        <a:xfrm>
          <a:off x="439304" y="1560994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012B748-CB7C-4B3F-A177-1DB1E6C0F2FD}">
      <dsp:nvSpPr>
        <dsp:cNvPr id="0" name=""/>
        <dsp:cNvSpPr/>
      </dsp:nvSpPr>
      <dsp:spPr>
        <a:xfrm>
          <a:off x="439304" y="242394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PHP</a:t>
          </a:r>
          <a:endParaRPr lang="en-US" sz="1100" kern="1200" dirty="0"/>
        </a:p>
      </dsp:txBody>
      <dsp:txXfrm>
        <a:off x="439304" y="2423948"/>
        <a:ext cx="1015630" cy="358457"/>
      </dsp:txXfrm>
    </dsp:sp>
    <dsp:sp modelId="{95E7FF4E-6FE7-419D-9E6D-AC87D13435EC}">
      <dsp:nvSpPr>
        <dsp:cNvPr id="0" name=""/>
        <dsp:cNvSpPr/>
      </dsp:nvSpPr>
      <dsp:spPr>
        <a:xfrm>
          <a:off x="1689032" y="1507889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7A78E9-AAA1-4D9A-B22C-11BAFCB4E820}">
      <dsp:nvSpPr>
        <dsp:cNvPr id="0" name=""/>
        <dsp:cNvSpPr/>
      </dsp:nvSpPr>
      <dsp:spPr>
        <a:xfrm>
          <a:off x="1745456" y="1560994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99587E3-A708-4EFF-9477-C24197A4892B}">
      <dsp:nvSpPr>
        <dsp:cNvPr id="0" name=""/>
        <dsp:cNvSpPr/>
      </dsp:nvSpPr>
      <dsp:spPr>
        <a:xfrm>
          <a:off x="1745456" y="242394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SQL Server, Oracle, MySQL, DB2</a:t>
          </a:r>
          <a:endParaRPr lang="en-US" sz="900" kern="1200" dirty="0"/>
        </a:p>
      </dsp:txBody>
      <dsp:txXfrm>
        <a:off x="1745456" y="2423948"/>
        <a:ext cx="1015630" cy="358457"/>
      </dsp:txXfrm>
    </dsp:sp>
    <dsp:sp modelId="{8C77CB4C-5993-476A-B947-BC033D4ABE55}">
      <dsp:nvSpPr>
        <dsp:cNvPr id="0" name=""/>
        <dsp:cNvSpPr/>
      </dsp:nvSpPr>
      <dsp:spPr>
        <a:xfrm>
          <a:off x="2995183" y="1507889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3C549C2-DB4F-4FE2-9D4C-A4C56DF95126}">
      <dsp:nvSpPr>
        <dsp:cNvPr id="0" name=""/>
        <dsp:cNvSpPr/>
      </dsp:nvSpPr>
      <dsp:spPr>
        <a:xfrm>
          <a:off x="3051607" y="1560994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A41B65-C721-4DF5-8E89-41A5AD582CF8}">
      <dsp:nvSpPr>
        <dsp:cNvPr id="0" name=""/>
        <dsp:cNvSpPr/>
      </dsp:nvSpPr>
      <dsp:spPr>
        <a:xfrm>
          <a:off x="3051607" y="242394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Expression Blend</a:t>
          </a:r>
          <a:endParaRPr lang="en-US" sz="1100" kern="1200" dirty="0"/>
        </a:p>
      </dsp:txBody>
      <dsp:txXfrm>
        <a:off x="3051607" y="2423948"/>
        <a:ext cx="1015630" cy="358457"/>
      </dsp:txXfrm>
    </dsp:sp>
    <dsp:sp modelId="{207509AF-12D1-40B5-ABEE-008B6EDBC45C}">
      <dsp:nvSpPr>
        <dsp:cNvPr id="0" name=""/>
        <dsp:cNvSpPr/>
      </dsp:nvSpPr>
      <dsp:spPr>
        <a:xfrm>
          <a:off x="4301334" y="1507889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1162C1-12AB-4BC4-8B9F-F34ED13BCC80}">
      <dsp:nvSpPr>
        <dsp:cNvPr id="0" name=""/>
        <dsp:cNvSpPr/>
      </dsp:nvSpPr>
      <dsp:spPr>
        <a:xfrm>
          <a:off x="4357758" y="1560994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E2A5843-8FEE-4774-8FB7-E660321AC76C}">
      <dsp:nvSpPr>
        <dsp:cNvPr id="0" name=""/>
        <dsp:cNvSpPr/>
      </dsp:nvSpPr>
      <dsp:spPr>
        <a:xfrm>
          <a:off x="4357758" y="2423948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MatLab</a:t>
          </a:r>
          <a:endParaRPr lang="en-US" sz="1100" kern="1200" dirty="0"/>
        </a:p>
      </dsp:txBody>
      <dsp:txXfrm>
        <a:off x="4357758" y="2423948"/>
        <a:ext cx="1015630" cy="358457"/>
      </dsp:txXfrm>
    </dsp:sp>
    <dsp:sp modelId="{6774A7D3-1319-4076-B0D3-1AA6134AA2D5}">
      <dsp:nvSpPr>
        <dsp:cNvPr id="0" name=""/>
        <dsp:cNvSpPr/>
      </dsp:nvSpPr>
      <dsp:spPr>
        <a:xfrm>
          <a:off x="1035956" y="2948358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52FD6F-DBD6-414B-9E70-8F59F14C6B2C}">
      <dsp:nvSpPr>
        <dsp:cNvPr id="0" name=""/>
        <dsp:cNvSpPr/>
      </dsp:nvSpPr>
      <dsp:spPr>
        <a:xfrm>
          <a:off x="1092380" y="3001463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E7ECD45-50B1-42B0-8CC5-4C7D9FD83C88}">
      <dsp:nvSpPr>
        <dsp:cNvPr id="0" name=""/>
        <dsp:cNvSpPr/>
      </dsp:nvSpPr>
      <dsp:spPr>
        <a:xfrm>
          <a:off x="1092380" y="3864417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ArcView, MapInfo</a:t>
          </a:r>
          <a:endParaRPr lang="en-US" sz="1100" kern="1200" dirty="0"/>
        </a:p>
      </dsp:txBody>
      <dsp:txXfrm>
        <a:off x="1092380" y="3864417"/>
        <a:ext cx="1015630" cy="358457"/>
      </dsp:txXfrm>
    </dsp:sp>
    <dsp:sp modelId="{6114032E-52ED-4680-8C12-6AB968C83F95}">
      <dsp:nvSpPr>
        <dsp:cNvPr id="0" name=""/>
        <dsp:cNvSpPr/>
      </dsp:nvSpPr>
      <dsp:spPr>
        <a:xfrm>
          <a:off x="2342107" y="2948358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6229CB-E41F-46B4-AFD5-420E98D9130C}">
      <dsp:nvSpPr>
        <dsp:cNvPr id="0" name=""/>
        <dsp:cNvSpPr/>
      </dsp:nvSpPr>
      <dsp:spPr>
        <a:xfrm>
          <a:off x="2398531" y="3001463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708C98B-CE82-488C-9978-E994F9959A39}">
      <dsp:nvSpPr>
        <dsp:cNvPr id="0" name=""/>
        <dsp:cNvSpPr/>
      </dsp:nvSpPr>
      <dsp:spPr>
        <a:xfrm>
          <a:off x="2398531" y="3864417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OS: Windows / Linux</a:t>
          </a:r>
          <a:endParaRPr lang="en-US" sz="1100" kern="1200" dirty="0"/>
        </a:p>
      </dsp:txBody>
      <dsp:txXfrm>
        <a:off x="2398531" y="3864417"/>
        <a:ext cx="1015630" cy="358457"/>
      </dsp:txXfrm>
    </dsp:sp>
    <dsp:sp modelId="{0851D2DF-510A-4239-9553-663DEC3419E4}">
      <dsp:nvSpPr>
        <dsp:cNvPr id="0" name=""/>
        <dsp:cNvSpPr/>
      </dsp:nvSpPr>
      <dsp:spPr>
        <a:xfrm>
          <a:off x="3648259" y="2948358"/>
          <a:ext cx="1128478" cy="13276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721EEF-CD95-4AB9-85CF-2F90AC6AFF5E}">
      <dsp:nvSpPr>
        <dsp:cNvPr id="0" name=""/>
        <dsp:cNvSpPr/>
      </dsp:nvSpPr>
      <dsp:spPr>
        <a:xfrm>
          <a:off x="3704683" y="3001463"/>
          <a:ext cx="1015630" cy="862953"/>
        </a:xfrm>
        <a:prstGeom prst="rect">
          <a:avLst/>
        </a:prstGeom>
        <a:blipFill rotWithShape="1"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4A58648-AF51-4F52-A4D8-904D22420DB6}">
      <dsp:nvSpPr>
        <dsp:cNvPr id="0" name=""/>
        <dsp:cNvSpPr/>
      </dsp:nvSpPr>
      <dsp:spPr>
        <a:xfrm>
          <a:off x="3704683" y="3864417"/>
          <a:ext cx="1015630" cy="35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Network : CISCO (CCNA) </a:t>
          </a:r>
          <a:endParaRPr lang="en-US" sz="1100" kern="1200" dirty="0"/>
        </a:p>
      </dsp:txBody>
      <dsp:txXfrm>
        <a:off x="3704683" y="3864417"/>
        <a:ext cx="1015630" cy="35845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4B7B7-C01C-41A6-B838-07F4BA9FB8DF}">
      <dsp:nvSpPr>
        <dsp:cNvPr id="0" name=""/>
        <dsp:cNvSpPr/>
      </dsp:nvSpPr>
      <dsp:spPr>
        <a:xfrm>
          <a:off x="0" y="423299"/>
          <a:ext cx="8273603" cy="2079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124" tIns="458216" rIns="64212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Untuk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mahasiswa</a:t>
          </a:r>
          <a:r>
            <a:rPr lang="en-US" sz="2200" kern="1200" dirty="0" smtClean="0"/>
            <a:t>  yang </a:t>
          </a:r>
          <a:r>
            <a:rPr lang="en-US" sz="2200" kern="1200" dirty="0" err="1" smtClean="0"/>
            <a:t>tidak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diterima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pada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pilihan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utama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akan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dipertimbangkan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untuk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masuk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pada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pilihan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peminatan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kedua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dengan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tetap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mempertimbangkan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kapasitas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kelas</a:t>
          </a:r>
          <a:r>
            <a:rPr lang="en-US" sz="2200" kern="1200" dirty="0" smtClean="0"/>
            <a:t> yang </a:t>
          </a:r>
          <a:r>
            <a:rPr lang="en-US" sz="2200" kern="1200" dirty="0" err="1" smtClean="0"/>
            <a:t>masih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tersisa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dan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nilai</a:t>
          </a:r>
          <a:r>
            <a:rPr lang="en-US" sz="2200" kern="1200" dirty="0" smtClean="0"/>
            <a:t> yang </a:t>
          </a:r>
          <a:r>
            <a:rPr lang="en-US" sz="2200" kern="1200" dirty="0" err="1" smtClean="0"/>
            <a:t>disyaratkan</a:t>
          </a:r>
          <a:r>
            <a:rPr lang="en-US" sz="2200" kern="1200" dirty="0" smtClean="0"/>
            <a:t>.</a:t>
          </a:r>
          <a:endParaRPr lang="en-US" sz="2200" kern="1200" dirty="0"/>
        </a:p>
      </dsp:txBody>
      <dsp:txXfrm>
        <a:off x="0" y="423299"/>
        <a:ext cx="8273603" cy="2079000"/>
      </dsp:txXfrm>
    </dsp:sp>
    <dsp:sp modelId="{8F70A0D6-F89A-4DA6-B619-0E702C5F02A4}">
      <dsp:nvSpPr>
        <dsp:cNvPr id="0" name=""/>
        <dsp:cNvSpPr/>
      </dsp:nvSpPr>
      <dsp:spPr>
        <a:xfrm>
          <a:off x="413680" y="98579"/>
          <a:ext cx="5791522" cy="6494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8906" tIns="0" rIns="21890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Prioritas</a:t>
          </a:r>
          <a:endParaRPr lang="en-US" sz="2200" kern="1200" dirty="0"/>
        </a:p>
      </dsp:txBody>
      <dsp:txXfrm>
        <a:off x="445383" y="130282"/>
        <a:ext cx="5728116" cy="586034"/>
      </dsp:txXfrm>
    </dsp:sp>
    <dsp:sp modelId="{A975B4B2-4393-459A-8C1F-B6C6DC2200E9}">
      <dsp:nvSpPr>
        <dsp:cNvPr id="0" name=""/>
        <dsp:cNvSpPr/>
      </dsp:nvSpPr>
      <dsp:spPr>
        <a:xfrm>
          <a:off x="0" y="2945820"/>
          <a:ext cx="8273603" cy="2356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124" tIns="458216" rIns="64212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Untuk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mahasiswa</a:t>
          </a:r>
          <a:r>
            <a:rPr lang="en-US" sz="2200" kern="1200" dirty="0" smtClean="0"/>
            <a:t> yang </a:t>
          </a:r>
          <a:r>
            <a:rPr lang="en-US" sz="2200" kern="1200" dirty="0" err="1" smtClean="0"/>
            <a:t>tidak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mengisi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peminatan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maka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peminatannya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akan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ditempatkan</a:t>
          </a:r>
          <a:r>
            <a:rPr lang="en-US" sz="2200" kern="1200" dirty="0" smtClean="0"/>
            <a:t> di </a:t>
          </a:r>
          <a:r>
            <a:rPr lang="en-US" sz="2200" kern="1200" dirty="0" err="1" smtClean="0"/>
            <a:t>peminatan</a:t>
          </a:r>
          <a:r>
            <a:rPr lang="en-US" sz="2200" kern="1200" dirty="0" smtClean="0"/>
            <a:t> Database Technology </a:t>
          </a:r>
          <a:r>
            <a:rPr lang="en-US" sz="2200" kern="1200" dirty="0" err="1" smtClean="0"/>
            <a:t>atau</a:t>
          </a:r>
          <a:r>
            <a:rPr lang="en-US" sz="2200" kern="1200" dirty="0" smtClean="0"/>
            <a:t> Software Engineering, </a:t>
          </a:r>
          <a:r>
            <a:rPr lang="en-US" sz="2200" kern="1200" dirty="0" err="1" smtClean="0"/>
            <a:t>dengan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mempertimbangkan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nilai</a:t>
          </a:r>
          <a:r>
            <a:rPr lang="en-US" sz="2200" kern="1200" dirty="0" smtClean="0"/>
            <a:t> yang </a:t>
          </a:r>
          <a:r>
            <a:rPr lang="en-US" sz="2200" kern="1200" dirty="0" err="1" smtClean="0"/>
            <a:t>didapat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mahasiswa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bersangkutan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pada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matakuliah-matakuliah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syarat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tsb</a:t>
          </a:r>
          <a:r>
            <a:rPr lang="en-US" sz="2200" kern="1200" dirty="0" smtClean="0"/>
            <a:t> di </a:t>
          </a:r>
          <a:r>
            <a:rPr lang="en-US" sz="2200" kern="1200" dirty="0" err="1" smtClean="0"/>
            <a:t>atas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serta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kapasitas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kelas</a:t>
          </a:r>
          <a:r>
            <a:rPr lang="en-US" sz="2200" kern="1200" dirty="0" smtClean="0"/>
            <a:t>.</a:t>
          </a:r>
          <a:endParaRPr lang="en-US" sz="2200" kern="1200" dirty="0"/>
        </a:p>
      </dsp:txBody>
      <dsp:txXfrm>
        <a:off x="0" y="2945820"/>
        <a:ext cx="8273603" cy="2356200"/>
      </dsp:txXfrm>
    </dsp:sp>
    <dsp:sp modelId="{71196A67-C18D-4F15-BA44-951D245C8FA8}">
      <dsp:nvSpPr>
        <dsp:cNvPr id="0" name=""/>
        <dsp:cNvSpPr/>
      </dsp:nvSpPr>
      <dsp:spPr>
        <a:xfrm>
          <a:off x="413680" y="2621100"/>
          <a:ext cx="5791522" cy="6494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8906" tIns="0" rIns="21890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Tidak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mengisi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peminatan</a:t>
          </a:r>
          <a:endParaRPr lang="en-US" sz="2200" kern="1200" dirty="0"/>
        </a:p>
      </dsp:txBody>
      <dsp:txXfrm>
        <a:off x="445383" y="2652803"/>
        <a:ext cx="5728116" cy="58603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356FC-43EE-438F-8E43-1E67C88CF05C}">
      <dsp:nvSpPr>
        <dsp:cNvPr id="0" name=""/>
        <dsp:cNvSpPr/>
      </dsp:nvSpPr>
      <dsp:spPr>
        <a:xfrm>
          <a:off x="1737133" y="673"/>
          <a:ext cx="4799336" cy="239966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smtClean="0">
              <a:latin typeface="Tahoma" pitchFamily="34" charset="0"/>
            </a:rPr>
            <a:t>Seleksi </a:t>
          </a:r>
          <a:endParaRPr lang="en-US" sz="6500" kern="1200" dirty="0" smtClean="0">
            <a:latin typeface="Tahoma" pitchFamily="34" charset="0"/>
          </a:endParaRPr>
        </a:p>
      </dsp:txBody>
      <dsp:txXfrm>
        <a:off x="1807417" y="70957"/>
        <a:ext cx="4658768" cy="2259100"/>
      </dsp:txXfrm>
    </dsp:sp>
    <dsp:sp modelId="{D60CBD92-FEB8-43C6-8C66-953C4FA9E993}">
      <dsp:nvSpPr>
        <dsp:cNvPr id="0" name=""/>
        <dsp:cNvSpPr/>
      </dsp:nvSpPr>
      <dsp:spPr>
        <a:xfrm>
          <a:off x="2217067" y="2400341"/>
          <a:ext cx="479933" cy="17997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9751"/>
              </a:lnTo>
              <a:lnTo>
                <a:pt x="479933" y="179975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C6833-A8E4-4F8D-A857-167B22349FCC}">
      <dsp:nvSpPr>
        <dsp:cNvPr id="0" name=""/>
        <dsp:cNvSpPr/>
      </dsp:nvSpPr>
      <dsp:spPr>
        <a:xfrm>
          <a:off x="2697000" y="3000258"/>
          <a:ext cx="3839468" cy="239966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err="1" smtClean="0">
              <a:latin typeface="Tahoma" pitchFamily="34" charset="0"/>
            </a:rPr>
            <a:t>Prioritas</a:t>
          </a:r>
          <a:r>
            <a:rPr lang="en-US" sz="4100" kern="1200" dirty="0" smtClean="0">
              <a:latin typeface="Tahoma" pitchFamily="34" charset="0"/>
            </a:rPr>
            <a:t> </a:t>
          </a:r>
          <a:r>
            <a:rPr lang="en-US" sz="4100" kern="1200" dirty="0" err="1" smtClean="0">
              <a:latin typeface="Tahoma" pitchFamily="34" charset="0"/>
            </a:rPr>
            <a:t>Pilihan</a:t>
          </a:r>
          <a:r>
            <a:rPr lang="en-US" sz="4100" kern="1200" dirty="0" smtClean="0">
              <a:latin typeface="Tahoma" pitchFamily="34" charset="0"/>
            </a:rPr>
            <a:t> + </a:t>
          </a:r>
          <a:r>
            <a:rPr lang="en-US" sz="4100" kern="1200" dirty="0" err="1" smtClean="0">
              <a:latin typeface="Tahoma" pitchFamily="34" charset="0"/>
            </a:rPr>
            <a:t>Nilai</a:t>
          </a:r>
          <a:r>
            <a:rPr lang="en-US" sz="4100" kern="1200" dirty="0" smtClean="0">
              <a:latin typeface="Tahoma" pitchFamily="34" charset="0"/>
            </a:rPr>
            <a:t> </a:t>
          </a:r>
          <a:r>
            <a:rPr lang="en-US" sz="4100" kern="1200" dirty="0" err="1" smtClean="0">
              <a:latin typeface="Tahoma" pitchFamily="34" charset="0"/>
            </a:rPr>
            <a:t>Akhir</a:t>
          </a:r>
          <a:r>
            <a:rPr lang="en-US" sz="4100" kern="1200" dirty="0" smtClean="0">
              <a:latin typeface="Tahoma" pitchFamily="34" charset="0"/>
            </a:rPr>
            <a:t> </a:t>
          </a:r>
          <a:r>
            <a:rPr lang="en-US" sz="4100" kern="1200" dirty="0" err="1" smtClean="0">
              <a:latin typeface="Tahoma" pitchFamily="34" charset="0"/>
            </a:rPr>
            <a:t>Prasyarat</a:t>
          </a:r>
          <a:r>
            <a:rPr lang="en-US" sz="4100" kern="1200" dirty="0" smtClean="0">
              <a:latin typeface="Tahoma" pitchFamily="34" charset="0"/>
            </a:rPr>
            <a:t>.</a:t>
          </a:r>
          <a:endParaRPr lang="en-US" sz="4100" kern="1200" dirty="0">
            <a:latin typeface="Tahoma" pitchFamily="34" charset="0"/>
          </a:endParaRPr>
        </a:p>
      </dsp:txBody>
      <dsp:txXfrm>
        <a:off x="2767284" y="3070542"/>
        <a:ext cx="3698900" cy="22591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21DB1F-8AAD-4702-92D7-3265FBD7EE52}">
      <dsp:nvSpPr>
        <dsp:cNvPr id="0" name=""/>
        <dsp:cNvSpPr/>
      </dsp:nvSpPr>
      <dsp:spPr>
        <a:xfrm>
          <a:off x="3362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M</a:t>
          </a:r>
          <a:r>
            <a:rPr lang="en-US" sz="1800" kern="1200" smtClean="0"/>
            <a:t>endalami berbagai metodologi dan alat bantu pengembangan perangkat lunak</a:t>
          </a:r>
          <a:endParaRPr lang="en-US" sz="1800" kern="1200"/>
        </a:p>
      </dsp:txBody>
      <dsp:txXfrm>
        <a:off x="3362" y="1736695"/>
        <a:ext cx="3851477" cy="1736695"/>
      </dsp:txXfrm>
    </dsp:sp>
    <dsp:sp modelId="{64AB37DD-A83A-4C9F-B724-9811BA4DD28A}">
      <dsp:nvSpPr>
        <dsp:cNvPr id="0" name=""/>
        <dsp:cNvSpPr/>
      </dsp:nvSpPr>
      <dsp:spPr>
        <a:xfrm>
          <a:off x="1112304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DCDF46-7743-446E-952E-184B6C2D3249}">
      <dsp:nvSpPr>
        <dsp:cNvPr id="0" name=""/>
        <dsp:cNvSpPr/>
      </dsp:nvSpPr>
      <dsp:spPr>
        <a:xfrm>
          <a:off x="3970384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S</a:t>
          </a:r>
          <a:r>
            <a:rPr lang="en-US" sz="1800" kern="1200" smtClean="0"/>
            <a:t>etelah menyelesaikan peminatan ini diharapkan mahasiswa mempunyai kemampuan dalam merekayasa perangkat lunak bersakala besar dengan metodologi yang baik dan lengkap</a:t>
          </a:r>
          <a:endParaRPr lang="en-US" sz="1800" kern="1200"/>
        </a:p>
      </dsp:txBody>
      <dsp:txXfrm>
        <a:off x="3970384" y="1736695"/>
        <a:ext cx="3851477" cy="1736695"/>
      </dsp:txXfrm>
    </dsp:sp>
    <dsp:sp modelId="{D8F0D524-53CC-4251-8069-5BC00D065E89}">
      <dsp:nvSpPr>
        <dsp:cNvPr id="0" name=""/>
        <dsp:cNvSpPr/>
      </dsp:nvSpPr>
      <dsp:spPr>
        <a:xfrm>
          <a:off x="5079326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ABD817-75EE-4B8E-AD3A-3657F0B019E9}">
      <dsp:nvSpPr>
        <dsp:cNvPr id="0" name=""/>
        <dsp:cNvSpPr/>
      </dsp:nvSpPr>
      <dsp:spPr>
        <a:xfrm>
          <a:off x="313008" y="3473390"/>
          <a:ext cx="7199207" cy="651260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21DB1F-8AAD-4702-92D7-3265FBD7EE52}">
      <dsp:nvSpPr>
        <dsp:cNvPr id="0" name=""/>
        <dsp:cNvSpPr/>
      </dsp:nvSpPr>
      <dsp:spPr>
        <a:xfrm>
          <a:off x="3362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err="1" smtClean="0">
              <a:latin typeface="+mj-lt"/>
            </a:rPr>
            <a:t>M</a:t>
          </a:r>
          <a:r>
            <a:rPr lang="en-US" sz="1600" kern="1200" dirty="0" err="1" smtClean="0">
              <a:latin typeface="+mj-lt"/>
            </a:rPr>
            <a:t>endalami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berbagai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metodologi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merancang</a:t>
          </a:r>
          <a:r>
            <a:rPr lang="en-US" sz="1600" kern="1200" dirty="0" smtClean="0">
              <a:latin typeface="+mj-lt"/>
            </a:rPr>
            <a:t> database, </a:t>
          </a:r>
          <a:r>
            <a:rPr lang="en-US" sz="1600" kern="1200" dirty="0" err="1" smtClean="0">
              <a:latin typeface="+mj-lt"/>
            </a:rPr>
            <a:t>teknologi</a:t>
          </a:r>
          <a:r>
            <a:rPr lang="en-US" sz="1600" kern="1200" dirty="0" smtClean="0">
              <a:latin typeface="+mj-lt"/>
            </a:rPr>
            <a:t>, </a:t>
          </a:r>
          <a:r>
            <a:rPr lang="en-US" sz="1600" kern="1200" dirty="0" err="1" smtClean="0">
              <a:latin typeface="+mj-lt"/>
            </a:rPr>
            <a:t>dan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perkembangan</a:t>
          </a:r>
          <a:r>
            <a:rPr lang="en-US" sz="1600" kern="1200" dirty="0" smtClean="0">
              <a:latin typeface="+mj-lt"/>
            </a:rPr>
            <a:t> </a:t>
          </a:r>
          <a:r>
            <a:rPr lang="en-US" sz="1600" kern="1200" dirty="0" err="1" smtClean="0">
              <a:latin typeface="+mj-lt"/>
            </a:rPr>
            <a:t>sistem</a:t>
          </a:r>
          <a:r>
            <a:rPr lang="en-US" sz="1600" kern="1200" dirty="0" smtClean="0">
              <a:latin typeface="+mj-lt"/>
            </a:rPr>
            <a:t> basis data</a:t>
          </a:r>
          <a:endParaRPr lang="en-US" sz="1600" kern="1200" dirty="0">
            <a:latin typeface="+mj-lt"/>
          </a:endParaRPr>
        </a:p>
      </dsp:txBody>
      <dsp:txXfrm>
        <a:off x="3362" y="1736695"/>
        <a:ext cx="3851477" cy="1736695"/>
      </dsp:txXfrm>
    </dsp:sp>
    <dsp:sp modelId="{64AB37DD-A83A-4C9F-B724-9811BA4DD28A}">
      <dsp:nvSpPr>
        <dsp:cNvPr id="0" name=""/>
        <dsp:cNvSpPr/>
      </dsp:nvSpPr>
      <dsp:spPr>
        <a:xfrm>
          <a:off x="1112304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DCDF46-7743-446E-952E-184B6C2D3249}">
      <dsp:nvSpPr>
        <dsp:cNvPr id="0" name=""/>
        <dsp:cNvSpPr/>
      </dsp:nvSpPr>
      <dsp:spPr>
        <a:xfrm>
          <a:off x="3970384" y="0"/>
          <a:ext cx="3851477" cy="43417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600" kern="1200" dirty="0" smtClean="0">
              <a:latin typeface="+mj-lt"/>
            </a:rPr>
            <a:t>Setelah menyelesaikan peminatan ini diharapkan mahasiswa mempunyai kemampuan dalam merancang, mengimplementasi dan mengelola suatu database secara baik dan benar yang diperlukan oleh suatu organisasi</a:t>
          </a:r>
          <a:endParaRPr lang="en-US" sz="1600" kern="1200" dirty="0">
            <a:latin typeface="+mj-lt"/>
          </a:endParaRPr>
        </a:p>
      </dsp:txBody>
      <dsp:txXfrm>
        <a:off x="3970384" y="1736695"/>
        <a:ext cx="3851477" cy="1736695"/>
      </dsp:txXfrm>
    </dsp:sp>
    <dsp:sp modelId="{D8F0D524-53CC-4251-8069-5BC00D065E89}">
      <dsp:nvSpPr>
        <dsp:cNvPr id="0" name=""/>
        <dsp:cNvSpPr/>
      </dsp:nvSpPr>
      <dsp:spPr>
        <a:xfrm>
          <a:off x="5079326" y="166606"/>
          <a:ext cx="1633593" cy="163359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ABD817-75EE-4B8E-AD3A-3657F0B019E9}">
      <dsp:nvSpPr>
        <dsp:cNvPr id="0" name=""/>
        <dsp:cNvSpPr/>
      </dsp:nvSpPr>
      <dsp:spPr>
        <a:xfrm>
          <a:off x="313008" y="3473390"/>
          <a:ext cx="7199207" cy="651260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7#3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7#4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7#5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7#6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7#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E27F2C2-6F46-46FF-BE06-3754FB12B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8151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97A6DE5-D79B-4BEB-82F3-61C689EB1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26265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7BBFAE-281B-4205-B7F8-ECE45EBBB6B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D200A7-3CF6-48B4-B1EB-87A22571BE07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0D4EDC-CEBA-4BB8-AFD1-32E5A84EA65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84A1D4-7177-4D53-A854-3C7C26EB6FAC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9D6AA2-66CB-47E4-A79B-A5E9F4090AF1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27727A-BAA7-45EC-85B6-118B52B834E8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9AFFAD-8651-4EAF-8731-9D302D2066E4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6F6381-AD76-48FF-BDC3-20EB7D336BAA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6F6381-AD76-48FF-BDC3-20EB7D336BAA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6F6381-AD76-48FF-BDC3-20EB7D336BAA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60FDE-3A66-4624-8429-55CD7FEA343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FFF29-EB37-4257-B471-8A879FC88FC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096E1-9BFF-43AF-A46F-47E25056F9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FB306-C806-4954-A594-308376845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01675"/>
            <a:ext cx="2057400" cy="444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01675"/>
            <a:ext cx="6019800" cy="444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C7412-93EE-4DB9-B26E-9B2FB2134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167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28775"/>
            <a:ext cx="8229600" cy="35179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33CC1-F0BB-4774-8958-2E4A703D4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A29D0-8926-4CFE-9B90-4DB6AB826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83330-105A-4759-9835-DE0B33906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351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3517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1F61C-4037-4A82-B7BD-D32863C59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CA5A8-4C08-4A7D-8090-4FBBF7A6B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CAB90-2627-4D71-87F0-3841EE04D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8A568-BB4F-48C4-B028-F98133CE0D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C5445-F2B6-42DC-940A-0BCA0BE1D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501B0-5652-47D6-983F-B435BD17B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16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81763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5EA0C69-0BA9-426B-9421-F9ADE352D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4" descr="header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Interstate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diagramColors" Target="../diagrams/colors6.xml"/><Relationship Id="rId10" Type="http://schemas.openxmlformats.org/officeDocument/2006/relationships/image" Target="../media/image36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5.png"/><Relationship Id="rId14" Type="http://schemas.microsoft.com/office/2007/relationships/diagramDrawing" Target="../diagrams/drawin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socs.binus.ac.id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Software Engineering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120766579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590872" y="-9026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Why Software Engineering?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0749445"/>
              </p:ext>
            </p:extLst>
          </p:nvPr>
        </p:nvGraphicFramePr>
        <p:xfrm>
          <a:off x="14808" y="1531357"/>
          <a:ext cx="8949680" cy="4921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06396918"/>
              </p:ext>
            </p:extLst>
          </p:nvPr>
        </p:nvGraphicFramePr>
        <p:xfrm>
          <a:off x="-108520" y="1268760"/>
          <a:ext cx="9001000" cy="4745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0872" y="-9026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Software Engineering</a:t>
            </a:r>
          </a:p>
        </p:txBody>
      </p:sp>
      <p:pic>
        <p:nvPicPr>
          <p:cNvPr id="8" name="Picture 2" descr="http://blog.fommy.com/wp-content/uploads/2011/03/BBM-icon_white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3399" y="5547717"/>
            <a:ext cx="520369" cy="40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http://www.pdablast.com/images/articles/android-icon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6442" y="6141138"/>
            <a:ext cx="451462" cy="45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http://i.zdnet.com/blogs/apple-logo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8895" y="5482679"/>
            <a:ext cx="443145" cy="51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seekdotnethosting.files.wordpress.com/2009/04/asp-net-ajax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019" y="6141138"/>
            <a:ext cx="435521" cy="37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://2.bp.blogspot.com/_mUPVqRM1qks/TBCKSqQd7hI/AAAAAAAAASE/J5_IBofLbP8/s1600/php-logo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584" y="5445224"/>
            <a:ext cx="526864" cy="62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http://devcentral.f5.com/weblogs/images/devcentral_f5_com/weblogs/macvittie/WindowsLiveWriter/HowtoinstrumentJavaEEappsforautodiscover_6349/java_2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67904"/>
            <a:ext cx="456087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http://devcentral.f5.com/weblogs/images/devcentral_f5_com/weblogs/macvittie/WindowsLiveWriter/HowtoinstrumentJavaEEappsforautodiscover_6349/java_2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6748" y="2564904"/>
            <a:ext cx="473484" cy="47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1" descr="http://select-star.com/Images/DotNetLarge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9194" y="1340768"/>
            <a:ext cx="893763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836642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C2F9B-8A05-414F-8F13-C769951315A8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052736"/>
            <a:ext cx="7291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sz="2800" dirty="0"/>
              <a:t>Current Issue : Mobile Application, Web 2.0</a:t>
            </a:r>
          </a:p>
        </p:txBody>
      </p:sp>
      <p:pic>
        <p:nvPicPr>
          <p:cNvPr id="13320" name="Picture 7" descr="menu utam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8" y="1571849"/>
            <a:ext cx="9130352" cy="531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Software Engineering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571848"/>
            <a:ext cx="9144000" cy="531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1" y="1571849"/>
            <a:ext cx="9144001" cy="53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14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585679194"/>
              </p:ext>
            </p:extLst>
          </p:nvPr>
        </p:nvGraphicFramePr>
        <p:xfrm>
          <a:off x="-1044624" y="1268760"/>
          <a:ext cx="11213929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smtClean="0">
                <a:solidFill>
                  <a:schemeClr val="bg1"/>
                </a:solidFill>
              </a:rPr>
              <a:t>Software Engineering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530738633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smtClean="0">
                <a:solidFill>
                  <a:schemeClr val="bg1"/>
                </a:solidFill>
              </a:rPr>
              <a:t>Software Engineering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7587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+mj-lt"/>
              </a:rPr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>
                <a:latin typeface="+mj-lt"/>
              </a:rPr>
              <a:pPr>
                <a:defRPr/>
              </a:pPr>
              <a:t>16</a:t>
            </a:fld>
            <a:endParaRPr lang="en-US">
              <a:latin typeface="+mj-lt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Database Technology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3130323256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5214077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C2F9B-8A05-414F-8F13-C769951315A8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05273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2800" dirty="0"/>
              <a:t>Current Issue : Data </a:t>
            </a:r>
            <a:r>
              <a:rPr lang="en-US" sz="2800" dirty="0" err="1"/>
              <a:t>Spacial</a:t>
            </a:r>
            <a:r>
              <a:rPr lang="en-US" sz="2800" dirty="0"/>
              <a:t> (GIS), Data </a:t>
            </a:r>
            <a:r>
              <a:rPr lang="en-US" sz="2800" dirty="0" smtClean="0"/>
              <a:t>warehouse</a:t>
            </a:r>
            <a:endParaRPr lang="en-US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Database Technology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75955"/>
            <a:ext cx="7128792" cy="532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1664" y="1575954"/>
            <a:ext cx="7264752" cy="522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772360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18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701244378"/>
              </p:ext>
            </p:extLst>
          </p:nvPr>
        </p:nvGraphicFramePr>
        <p:xfrm>
          <a:off x="-1044624" y="1268760"/>
          <a:ext cx="11213929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Database Technology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32506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19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254875423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Database Technology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4644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1043608" y="3932287"/>
            <a:ext cx="7696944" cy="136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en-US" sz="4400" b="1" dirty="0">
                <a:solidFill>
                  <a:schemeClr val="bg1"/>
                </a:solidFill>
                <a:latin typeface="Interstate"/>
              </a:rPr>
              <a:t>BRIEFING PEMINATAN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en-US" sz="4400" b="1" dirty="0">
                <a:solidFill>
                  <a:schemeClr val="bg1"/>
                </a:solidFill>
                <a:latin typeface="Interstate"/>
              </a:rPr>
              <a:t>TEKNIK INFORMATIKA</a:t>
            </a:r>
          </a:p>
        </p:txBody>
      </p:sp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539750" y="5300663"/>
            <a:ext cx="82073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</a:rPr>
              <a:t>BINUS </a:t>
            </a:r>
            <a:r>
              <a:rPr lang="en-US" sz="2400" b="1" dirty="0" smtClean="0">
                <a:solidFill>
                  <a:schemeClr val="bg1"/>
                </a:solidFill>
              </a:rPr>
              <a:t>University</a:t>
            </a:r>
            <a:endParaRPr lang="en-US" sz="2400" b="1" dirty="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</a:rPr>
              <a:t>“A World-class university </a:t>
            </a: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 … In continuous pursuit of innovation and enterprise”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+mj-lt"/>
              </a:rPr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>
                <a:latin typeface="+mj-lt"/>
              </a:rPr>
              <a:pPr>
                <a:defRPr/>
              </a:pPr>
              <a:t>20</a:t>
            </a:fld>
            <a:endParaRPr lang="en-US">
              <a:latin typeface="+mj-lt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Applied Database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1056162983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5260345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FFDB2A-1F90-47B4-A35C-ED31123650B2}" type="slidenum">
              <a:rPr lang="en-US"/>
              <a:pPr>
                <a:defRPr/>
              </a:pPr>
              <a:t>21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354579003"/>
              </p:ext>
            </p:extLst>
          </p:nvPr>
        </p:nvGraphicFramePr>
        <p:xfrm>
          <a:off x="468313" y="1124744"/>
          <a:ext cx="8218487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Applied Database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B2FEDC-7BEA-4F5A-806E-BBA04E7D2050}" type="slidenum">
              <a:rPr lang="en-US"/>
              <a:pPr>
                <a:defRPr/>
              </a:pPr>
              <a:t>22</a:t>
            </a:fld>
            <a:endParaRPr lang="en-US"/>
          </a:p>
        </p:txBody>
      </p:sp>
      <p:graphicFrame>
        <p:nvGraphicFramePr>
          <p:cNvPr id="552962" name="Group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135312988"/>
              </p:ext>
            </p:extLst>
          </p:nvPr>
        </p:nvGraphicFramePr>
        <p:xfrm>
          <a:off x="468313" y="1989138"/>
          <a:ext cx="8229600" cy="3517900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1500187"/>
                <a:gridCol w="5100638"/>
                <a:gridCol w="1628775"/>
              </a:tblGrid>
              <a:tr h="12319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Semester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Matakuliah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SKS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Applied Database - 1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Applied Database - 2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Database - 3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Applied Database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3BC72C-51B2-470C-BBD8-4601535E803A}" type="slidenum">
              <a:rPr lang="en-US"/>
              <a:pPr>
                <a:defRPr/>
              </a:pPr>
              <a:t>23</a:t>
            </a:fld>
            <a:endParaRPr lang="en-US"/>
          </a:p>
        </p:txBody>
      </p:sp>
      <p:graphicFrame>
        <p:nvGraphicFramePr>
          <p:cNvPr id="550914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3806017"/>
              </p:ext>
            </p:extLst>
          </p:nvPr>
        </p:nvGraphicFramePr>
        <p:xfrm>
          <a:off x="550037" y="2060848"/>
          <a:ext cx="8342443" cy="3167608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2341200"/>
                <a:gridCol w="6001243"/>
              </a:tblGrid>
              <a:tr h="71735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Matakuliah</a:t>
                      </a:r>
                      <a:endParaRPr kumimoji="0" 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Materi</a:t>
                      </a:r>
                      <a:endParaRPr kumimoji="0" 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</a:tr>
              <a:tr h="74972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Applied Database - 1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Oracle Database 10g Intro to SQL + Workshop 1</a:t>
                      </a:r>
                      <a:endParaRPr kumimoji="0" lang="en-US" sz="3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</a:tr>
              <a:tr h="85026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Applied Database - 2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Database 10g PL SQL + Workshop 2</a:t>
                      </a:r>
                      <a:endParaRPr kumimoji="0" 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</a:tr>
              <a:tr h="85026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Applied Database - 3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form Developer 10g + Oracle Report Developer 10g</a:t>
                      </a:r>
                      <a:endParaRPr kumimoji="0" lang="en-US" sz="3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marL="98146" marR="98146" marT="49073" marB="49073" anchor="b" horzOverflow="overflow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Applied Database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24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975624820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Applied Database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9368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Intelligence Systems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3452077285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7383765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C2F9B-8A05-414F-8F13-C769951315A8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0527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2400" dirty="0"/>
              <a:t>Current Issue : Soft Computing, Fuzzy Logic, Computer Vision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Intelligence Systems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336704" cy="541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700808"/>
            <a:ext cx="915268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:\Users\Stanley\Desktop\Logo Eye-B Po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68" y="2692333"/>
            <a:ext cx="5981691" cy="1960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8196" y="2658752"/>
            <a:ext cx="1340296" cy="208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053932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27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393096194"/>
              </p:ext>
            </p:extLst>
          </p:nvPr>
        </p:nvGraphicFramePr>
        <p:xfrm>
          <a:off x="-1044624" y="1268760"/>
          <a:ext cx="11213929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Intelligence Systems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0845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28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830621118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Intelligence Systems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5301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Network Technology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2249075338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7808663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-9939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Computer Science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31724184"/>
              </p:ext>
            </p:extLst>
          </p:nvPr>
        </p:nvGraphicFramePr>
        <p:xfrm>
          <a:off x="755576" y="3581400"/>
          <a:ext cx="8001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649" y="1217147"/>
            <a:ext cx="2868191" cy="2859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104456" cy="2715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71600" y="4494074"/>
            <a:ext cx="1292662" cy="1754326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SINCE 1987</a:t>
            </a:r>
            <a:endParaRPr lang="en-US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806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C2F9B-8A05-414F-8F13-C769951315A8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0527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2400" dirty="0"/>
              <a:t>Current Issue : Wireless Network, </a:t>
            </a:r>
            <a:r>
              <a:rPr lang="en-US" sz="2400" dirty="0" err="1"/>
              <a:t>SmartCard</a:t>
            </a:r>
            <a:endParaRPr lang="en-US" sz="2400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Network Technology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2" name="Picture 4" descr="mainmenu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" y="1516701"/>
            <a:ext cx="9143482" cy="534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51" y="1490690"/>
            <a:ext cx="7726973" cy="546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631454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31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025368163"/>
              </p:ext>
            </p:extLst>
          </p:nvPr>
        </p:nvGraphicFramePr>
        <p:xfrm>
          <a:off x="-1044624" y="1268760"/>
          <a:ext cx="11213929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Network Technology</a:t>
            </a:r>
          </a:p>
        </p:txBody>
      </p:sp>
    </p:spTree>
    <p:extLst>
      <p:ext uri="{BB962C8B-B14F-4D97-AF65-F5344CB8AC3E}">
        <p14:creationId xmlns:p14="http://schemas.microsoft.com/office/powerpoint/2010/main" xmlns="" val="18142068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32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925805467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Network Technology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15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Applied Networking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236504072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839586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34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95382670"/>
              </p:ext>
            </p:extLst>
          </p:nvPr>
        </p:nvGraphicFramePr>
        <p:xfrm>
          <a:off x="539552" y="1052736"/>
          <a:ext cx="835292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Applied Networking</a:t>
            </a:r>
          </a:p>
        </p:txBody>
      </p:sp>
    </p:spTree>
    <p:extLst>
      <p:ext uri="{BB962C8B-B14F-4D97-AF65-F5344CB8AC3E}">
        <p14:creationId xmlns:p14="http://schemas.microsoft.com/office/powerpoint/2010/main" xmlns="" val="367016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35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825274748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Applied </a:t>
            </a:r>
            <a:r>
              <a:rPr lang="en-US" dirty="0" smtClean="0">
                <a:solidFill>
                  <a:schemeClr val="bg1"/>
                </a:solidFill>
              </a:rPr>
              <a:t>Networking</a:t>
            </a:r>
          </a:p>
        </p:txBody>
      </p:sp>
    </p:spTree>
    <p:extLst>
      <p:ext uri="{BB962C8B-B14F-4D97-AF65-F5344CB8AC3E}">
        <p14:creationId xmlns:p14="http://schemas.microsoft.com/office/powerpoint/2010/main" xmlns="" val="34500863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D79DE-05B0-41F9-89C4-62D7564ED9B4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171400"/>
            <a:ext cx="8136904" cy="1330325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Interactive Multimedia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2617284324"/>
              </p:ext>
            </p:extLst>
          </p:nvPr>
        </p:nvGraphicFramePr>
        <p:xfrm>
          <a:off x="683568" y="1556792"/>
          <a:ext cx="7825225" cy="4341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0066983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C2F9B-8A05-414F-8F13-C769951315A8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0527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2400" dirty="0"/>
              <a:t>Current Issue : Edutainment and Game </a:t>
            </a:r>
            <a:r>
              <a:rPr lang="en-US" sz="2400" dirty="0" smtClean="0"/>
              <a:t>Development, AR</a:t>
            </a:r>
            <a:endParaRPr lang="en-US" sz="2400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Interactive Multimedia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70589"/>
            <a:ext cx="9144000" cy="508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1" t="5553" r="1558" b="2262"/>
          <a:stretch/>
        </p:blipFill>
        <p:spPr bwMode="auto">
          <a:xfrm>
            <a:off x="1004611" y="1628800"/>
            <a:ext cx="7134777" cy="5265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95" t="14505" r="16119" b="16092"/>
          <a:stretch/>
        </p:blipFill>
        <p:spPr bwMode="auto">
          <a:xfrm>
            <a:off x="-99449" y="1514401"/>
            <a:ext cx="9351296" cy="534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5656" y="1508059"/>
            <a:ext cx="5904656" cy="5376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30830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38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803706898"/>
              </p:ext>
            </p:extLst>
          </p:nvPr>
        </p:nvGraphicFramePr>
        <p:xfrm>
          <a:off x="-1044624" y="1268760"/>
          <a:ext cx="11213929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Interactive Multimedia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1399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C91CD-132E-4196-8B6D-41B5032EE383}" type="slidenum">
              <a:rPr lang="en-US"/>
              <a:pPr>
                <a:defRPr/>
              </a:pPr>
              <a:t>39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02696043"/>
              </p:ext>
            </p:extLst>
          </p:nvPr>
        </p:nvGraphicFramePr>
        <p:xfrm>
          <a:off x="-2052736" y="980728"/>
          <a:ext cx="130466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590872" y="-9026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Interactive Multimedia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2761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620000" cy="762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Computer </a:t>
            </a:r>
            <a:r>
              <a:rPr lang="en-US" dirty="0" smtClean="0">
                <a:solidFill>
                  <a:schemeClr val="bg1"/>
                </a:solidFill>
              </a:rPr>
              <a:t>Science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(ACM Curricula 2005)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CEFB217-59D1-49D1-ABDC-3BEF50D7823F}" type="slidenum">
              <a:rPr lang="en-US"/>
              <a:pPr>
                <a:defRPr/>
              </a:pPr>
              <a:t>4</a:t>
            </a:fld>
            <a:endParaRPr lang="en-US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536" y="1052736"/>
            <a:ext cx="9158536" cy="5806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5"/>
          <p:cNvGrpSpPr>
            <a:grpSpLocks/>
          </p:cNvGrpSpPr>
          <p:nvPr/>
        </p:nvGrpSpPr>
        <p:grpSpPr bwMode="auto">
          <a:xfrm>
            <a:off x="2652756" y="1916832"/>
            <a:ext cx="2711332" cy="2502768"/>
            <a:chOff x="1746" y="1434"/>
            <a:chExt cx="1542" cy="1270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1746" y="1434"/>
              <a:ext cx="1542" cy="127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1988" y="1815"/>
              <a:ext cx="1134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dirty="0" smtClean="0"/>
                <a:t> 60 </a:t>
              </a:r>
              <a:r>
                <a:rPr lang="en-US" sz="2400" dirty="0"/>
                <a:t>% </a:t>
              </a:r>
              <a:r>
                <a:rPr lang="en-US" sz="2400" dirty="0" smtClean="0"/>
                <a:t>Innovation</a:t>
              </a:r>
              <a:endParaRPr lang="en-US" sz="2400" dirty="0"/>
            </a:p>
          </p:txBody>
        </p:sp>
      </p:grpSp>
      <p:grpSp>
        <p:nvGrpSpPr>
          <p:cNvPr id="19" name="Group 8"/>
          <p:cNvGrpSpPr>
            <a:grpSpLocks/>
          </p:cNvGrpSpPr>
          <p:nvPr/>
        </p:nvGrpSpPr>
        <p:grpSpPr bwMode="auto">
          <a:xfrm>
            <a:off x="5361012" y="2276475"/>
            <a:ext cx="2019300" cy="1944688"/>
            <a:chOff x="3288" y="1434"/>
            <a:chExt cx="1180" cy="1225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88" y="1434"/>
              <a:ext cx="1180" cy="122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3444" y="1776"/>
              <a:ext cx="90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dirty="0" smtClean="0"/>
                <a:t> 40 </a:t>
              </a:r>
              <a:r>
                <a:rPr lang="en-US" sz="2400" dirty="0"/>
                <a:t>% </a:t>
              </a:r>
              <a:r>
                <a:rPr lang="en-US" sz="2400" dirty="0" smtClean="0"/>
                <a:t>Practice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577018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054F08-070A-49B1-8160-59BAA6E5F808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-236314"/>
            <a:ext cx="7772400" cy="1289050"/>
          </a:xfrm>
        </p:spPr>
        <p:txBody>
          <a:bodyPr/>
          <a:lstStyle/>
          <a:p>
            <a:pPr eaLnBrk="1" hangingPunct="1"/>
            <a:r>
              <a:rPr lang="en-US" sz="2800" b="1" dirty="0" err="1" smtClean="0">
                <a:solidFill>
                  <a:schemeClr val="bg1"/>
                </a:solidFill>
              </a:rPr>
              <a:t>Biaya</a:t>
            </a:r>
            <a:r>
              <a:rPr lang="en-US" sz="2800" b="1" dirty="0" smtClean="0">
                <a:solidFill>
                  <a:schemeClr val="bg1"/>
                </a:solidFill>
              </a:rPr>
              <a:t> SKS Applied DB </a:t>
            </a:r>
            <a:r>
              <a:rPr lang="en-US" sz="2800" b="1" dirty="0" err="1" smtClean="0">
                <a:solidFill>
                  <a:schemeClr val="bg1"/>
                </a:solidFill>
              </a:rPr>
              <a:t>dan</a:t>
            </a:r>
            <a:r>
              <a:rPr lang="en-US" sz="2800" b="1" dirty="0" smtClean="0">
                <a:solidFill>
                  <a:schemeClr val="bg1"/>
                </a:solidFill>
              </a:rPr>
              <a:t> Applied N/W</a:t>
            </a:r>
          </a:p>
        </p:txBody>
      </p:sp>
      <p:graphicFrame>
        <p:nvGraphicFramePr>
          <p:cNvPr id="459779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0219186"/>
              </p:ext>
            </p:extLst>
          </p:nvPr>
        </p:nvGraphicFramePr>
        <p:xfrm>
          <a:off x="468313" y="1371600"/>
          <a:ext cx="8229600" cy="2878139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3952875"/>
                <a:gridCol w="2286000"/>
                <a:gridCol w="1990725"/>
              </a:tblGrid>
              <a:tr h="8080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Matakuliah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SKS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Pelaksanaan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SKS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Pengakuan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515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DB/NT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- 1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5191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DB/NT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- 2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DB/NT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- 3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178698427"/>
              </p:ext>
            </p:extLst>
          </p:nvPr>
        </p:nvGraphicFramePr>
        <p:xfrm>
          <a:off x="35496" y="4513947"/>
          <a:ext cx="8928992" cy="2083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+mj-lt"/>
              </a:rPr>
              <a:t>Bina Nusantara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FE5D4E-F5C6-4878-B675-48CBE4D8EDE8}" type="slidenum">
              <a:rPr lang="en-US">
                <a:latin typeface="+mj-lt"/>
              </a:rPr>
              <a:pPr>
                <a:defRPr/>
              </a:pPr>
              <a:t>41</a:t>
            </a:fld>
            <a:endParaRPr lang="en-US"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606535773"/>
              </p:ext>
            </p:extLst>
          </p:nvPr>
        </p:nvGraphicFramePr>
        <p:xfrm>
          <a:off x="467544" y="476672"/>
          <a:ext cx="8280920" cy="6431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1187624" y="86380"/>
            <a:ext cx="68916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Prosedur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Pemilihan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Bidang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Peminatan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E45F4-EF14-438B-862C-5E4E7059594A}" type="slidenum">
              <a:rPr lang="en-US"/>
              <a:pPr>
                <a:defRPr/>
              </a:pPr>
              <a:t>42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45853450"/>
              </p:ext>
            </p:extLst>
          </p:nvPr>
        </p:nvGraphicFramePr>
        <p:xfrm>
          <a:off x="467544" y="1052736"/>
          <a:ext cx="8273603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59632" y="169476"/>
            <a:ext cx="68916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Prosedur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Pemilihan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Bidang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Peminatan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E45F4-EF14-438B-862C-5E4E7059594A}" type="slidenum">
              <a:rPr lang="en-US"/>
              <a:pPr>
                <a:defRPr/>
              </a:pPr>
              <a:t>43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474770033"/>
              </p:ext>
            </p:extLst>
          </p:nvPr>
        </p:nvGraphicFramePr>
        <p:xfrm>
          <a:off x="467544" y="1052736"/>
          <a:ext cx="8273603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59632" y="169476"/>
            <a:ext cx="68916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Prosedur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Pemilihan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Bidang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Peminatan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5956631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E45F4-EF14-438B-862C-5E4E7059594A}" type="slidenum">
              <a:rPr lang="en-US"/>
              <a:pPr>
                <a:defRPr/>
              </a:pPr>
              <a:t>44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093291972"/>
              </p:ext>
            </p:extLst>
          </p:nvPr>
        </p:nvGraphicFramePr>
        <p:xfrm>
          <a:off x="467544" y="1124744"/>
          <a:ext cx="8273603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59632" y="169476"/>
            <a:ext cx="68916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Prosedur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Pemilihan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Bidang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</a:rPr>
              <a:t>Peminatan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5138684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</a:t>
            </a:r>
            <a:r>
              <a:rPr lang="en-US" dirty="0" err="1" smtClean="0"/>
              <a:t>SoCS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err="1" smtClean="0"/>
              <a:t>Silahkan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r>
              <a:rPr lang="en-US" dirty="0" smtClean="0"/>
              <a:t> web School of Computer Science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000" dirty="0" smtClean="0">
                <a:hlinkClick r:id="rId2"/>
              </a:rPr>
              <a:t>http://SoCS.Binus.Ac.Id</a:t>
            </a:r>
            <a:endParaRPr lang="en-US" sz="4000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r>
              <a:rPr lang="en-US" dirty="0" err="1" smtClean="0"/>
              <a:t>peminatan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jauh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dan seminar yang </a:t>
            </a:r>
            <a:r>
              <a:rPr lang="en-US" dirty="0" err="1" smtClean="0"/>
              <a:t>diadakan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099" y="0"/>
            <a:ext cx="9182100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7439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1026" name="Picture 2" descr="C:\Users\Andry Chowanda\Desktop\Seminar A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58888"/>
            <a:ext cx="9144000" cy="818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06123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2050" name="Picture 2" descr="C:\Users\Andry Chowanda\Desktop\seminar 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47800"/>
            <a:ext cx="9144000" cy="845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81728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pic>
        <p:nvPicPr>
          <p:cNvPr id="3074" name="Picture 2" descr="C:\Users\Andry Chowanda\Desktop\Mikrot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19200"/>
            <a:ext cx="9144000" cy="80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68907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Competency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2819400" y="1600200"/>
          <a:ext cx="9710928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3581400" y="1600200"/>
          <a:ext cx="5812694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pPr algn="r" eaLnBrk="1" hangingPunct="1"/>
            <a:r>
              <a:rPr lang="en-US" sz="4000" b="1" dirty="0" err="1" smtClean="0">
                <a:solidFill>
                  <a:schemeClr val="bg1"/>
                </a:solidFill>
              </a:rPr>
              <a:t>Terima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</a:rPr>
              <a:t>Kasih</a:t>
            </a:r>
            <a:endParaRPr lang="en-US" sz="4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762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Curriculum Structure</a:t>
            </a: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2514600" y="4267200"/>
            <a:ext cx="152400" cy="1295400"/>
          </a:xfrm>
          <a:prstGeom prst="leftBrace">
            <a:avLst>
              <a:gd name="adj1" fmla="val 70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2489200" y="3255963"/>
            <a:ext cx="193675" cy="922337"/>
          </a:xfrm>
          <a:prstGeom prst="leftBrace">
            <a:avLst>
              <a:gd name="adj1" fmla="val 3968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6250" y="4724400"/>
            <a:ext cx="2982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800" dirty="0">
                <a:latin typeface="Tempus Sans ITC" pitchFamily="82" charset="0"/>
              </a:rPr>
              <a:t>Software Developer</a:t>
            </a:r>
          </a:p>
          <a:p>
            <a:pPr eaLnBrk="1" hangingPunct="1"/>
            <a:r>
              <a:rPr lang="en-US" sz="1800" dirty="0" smtClean="0">
                <a:latin typeface="Tempus Sans ITC" pitchFamily="82" charset="0"/>
              </a:rPr>
              <a:t>128 </a:t>
            </a:r>
            <a:r>
              <a:rPr lang="en-US" sz="1800" dirty="0">
                <a:latin typeface="Tempus Sans ITC" pitchFamily="82" charset="0"/>
              </a:rPr>
              <a:t>SKS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47688" y="3411538"/>
            <a:ext cx="18002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latin typeface="Tempus Sans ITC" pitchFamily="82" charset="0"/>
              </a:rPr>
              <a:t>Specialist (Stream)</a:t>
            </a:r>
          </a:p>
          <a:p>
            <a:pPr eaLnBrk="1" hangingPunct="1"/>
            <a:r>
              <a:rPr lang="en-US" sz="1600" dirty="0" smtClean="0">
                <a:latin typeface="Tempus Sans ITC" pitchFamily="82" charset="0"/>
              </a:rPr>
              <a:t>12</a:t>
            </a:r>
            <a:r>
              <a:rPr lang="en-US" sz="1600" dirty="0" smtClean="0">
                <a:latin typeface="Tempus Sans ITC" pitchFamily="82" charset="0"/>
              </a:rPr>
              <a:t> </a:t>
            </a:r>
            <a:r>
              <a:rPr lang="en-US" sz="1600" dirty="0">
                <a:latin typeface="Tempus Sans ITC" pitchFamily="82" charset="0"/>
              </a:rPr>
              <a:t>SKS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57488" y="3556000"/>
            <a:ext cx="1525587" cy="6413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 dirty="0">
                <a:solidFill>
                  <a:srgbClr val="000000"/>
                </a:solidFill>
                <a:latin typeface="Tahoma" pitchFamily="34" charset="0"/>
              </a:rPr>
              <a:t>Software</a:t>
            </a:r>
          </a:p>
          <a:p>
            <a:r>
              <a:rPr lang="en-US" sz="1800" dirty="0">
                <a:solidFill>
                  <a:srgbClr val="000000"/>
                </a:solidFill>
                <a:latin typeface="Tahoma" pitchFamily="34" charset="0"/>
              </a:rPr>
              <a:t>Engineering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743200" y="4267200"/>
            <a:ext cx="5791200" cy="396875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000" dirty="0" err="1">
                <a:solidFill>
                  <a:srgbClr val="000000"/>
                </a:solidFill>
                <a:latin typeface="Tempus Sans ITC" pitchFamily="82" charset="0"/>
              </a:rPr>
              <a:t>Kelompok</a:t>
            </a:r>
            <a:r>
              <a:rPr lang="en-US" sz="2000" dirty="0">
                <a:solidFill>
                  <a:srgbClr val="000000"/>
                </a:solidFill>
                <a:latin typeface="Tempus Sans ITC" pitchFamily="82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empus Sans ITC" pitchFamily="82" charset="0"/>
              </a:rPr>
              <a:t>Inti</a:t>
            </a:r>
            <a:r>
              <a:rPr lang="en-US" sz="2000" dirty="0">
                <a:solidFill>
                  <a:srgbClr val="000000"/>
                </a:solidFill>
                <a:latin typeface="Tempus Sans ITC" pitchFamily="82" charset="0"/>
              </a:rPr>
              <a:t> ( Core Subjects )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743200" y="4724400"/>
            <a:ext cx="5791200" cy="396875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000">
                <a:solidFill>
                  <a:srgbClr val="000000"/>
                </a:solidFill>
                <a:latin typeface="Tempus Sans ITC" pitchFamily="82" charset="0"/>
              </a:rPr>
              <a:t>Pembentukan Karakter Profesional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743200" y="5181600"/>
            <a:ext cx="5791200" cy="39687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000">
                <a:solidFill>
                  <a:srgbClr val="000000"/>
                </a:solidFill>
                <a:latin typeface="Tempus Sans ITC" pitchFamily="82" charset="0"/>
              </a:rPr>
              <a:t>Kelompok Matematika /Science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743200" y="2286000"/>
            <a:ext cx="5791200" cy="838200"/>
          </a:xfrm>
          <a:prstGeom prst="triangle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48200" y="2667000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1600" b="1">
                <a:solidFill>
                  <a:srgbClr val="000000"/>
                </a:solidFill>
                <a:latin typeface="Tempus Sans ITC" pitchFamily="82" charset="0"/>
              </a:rPr>
              <a:t>Skripsi/Penelitian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572000" y="1396256"/>
            <a:ext cx="2068513" cy="7366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1800" b="1" dirty="0" err="1">
                <a:solidFill>
                  <a:srgbClr val="000000"/>
                </a:solidFill>
                <a:latin typeface="Tempus Sans ITC" pitchFamily="82" charset="0"/>
              </a:rPr>
              <a:t>Sarjana</a:t>
            </a:r>
            <a:r>
              <a:rPr lang="en-US" sz="1800" b="1" dirty="0">
                <a:solidFill>
                  <a:srgbClr val="000000"/>
                </a:solidFill>
                <a:latin typeface="Tempus Sans ITC" pitchFamily="82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empus Sans ITC" pitchFamily="82" charset="0"/>
              </a:rPr>
              <a:t>Teknik</a:t>
            </a:r>
            <a:r>
              <a:rPr lang="en-US" sz="1800" b="1" dirty="0">
                <a:solidFill>
                  <a:srgbClr val="000000"/>
                </a:solidFill>
                <a:latin typeface="Tempus Sans ITC" pitchFamily="82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empus Sans ITC" pitchFamily="82" charset="0"/>
              </a:rPr>
              <a:t>Informatika</a:t>
            </a:r>
            <a:endParaRPr lang="en-US" sz="1800" b="1" dirty="0">
              <a:solidFill>
                <a:srgbClr val="000000"/>
              </a:solidFill>
              <a:latin typeface="Tempus Sans ITC" pitchFamily="82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2743200" y="3200400"/>
            <a:ext cx="5791200" cy="336550"/>
          </a:xfrm>
          <a:prstGeom prst="rect">
            <a:avLst/>
          </a:prstGeom>
          <a:solidFill>
            <a:srgbClr val="CC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600">
                <a:latin typeface="Tempus Sans ITC" pitchFamily="82" charset="0"/>
              </a:rPr>
              <a:t>Pilihan (Electives) / Current Popular IT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092575" y="3556000"/>
            <a:ext cx="1136650" cy="6413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Database</a:t>
            </a:r>
          </a:p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Tech.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233988" y="3556000"/>
            <a:ext cx="129540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Intelligent Systems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453188" y="3556000"/>
            <a:ext cx="1116012" cy="641350"/>
          </a:xfrm>
          <a:prstGeom prst="rect">
            <a:avLst/>
          </a:prstGeom>
          <a:solidFill>
            <a:srgbClr val="3399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Network</a:t>
            </a:r>
          </a:p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Tech.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7461250" y="3556000"/>
            <a:ext cx="1066800" cy="641350"/>
          </a:xfrm>
          <a:prstGeom prst="rec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Int.Multi </a:t>
            </a:r>
          </a:p>
          <a:p>
            <a:r>
              <a:rPr lang="en-US" sz="1800">
                <a:solidFill>
                  <a:srgbClr val="000000"/>
                </a:solidFill>
                <a:latin typeface="Tahoma" pitchFamily="34" charset="0"/>
              </a:rPr>
              <a:t>Media</a:t>
            </a: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3203575" y="6324600"/>
            <a:ext cx="1216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Supported by :</a:t>
            </a:r>
          </a:p>
        </p:txBody>
      </p:sp>
      <p:pic>
        <p:nvPicPr>
          <p:cNvPr id="23" name="Picture 19" descr="cisco_log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6700" y="6203951"/>
            <a:ext cx="720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" descr="oracle_log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4737" y="6096000"/>
            <a:ext cx="8651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1" descr="Microsoft Log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8037" y="6096000"/>
            <a:ext cx="9366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acm_logo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9450" y="6203951"/>
            <a:ext cx="6858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3" descr="ibm-logo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75" y="6153150"/>
            <a:ext cx="7207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473967" y="1268760"/>
            <a:ext cx="1433737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TOEFL</a:t>
            </a:r>
          </a:p>
          <a:p>
            <a:pPr algn="ctr"/>
            <a:r>
              <a:rPr lang="en-US" sz="1400" b="1" u="sng" dirty="0" smtClean="0"/>
              <a:t>&gt;</a:t>
            </a:r>
            <a:r>
              <a:rPr lang="en-US" sz="1400" b="1" dirty="0" smtClean="0"/>
              <a:t> 500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xmlns="" val="3947974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755576" y="2704"/>
            <a:ext cx="7620000" cy="762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Computer Science Team</a:t>
            </a:r>
          </a:p>
        </p:txBody>
      </p:sp>
      <p:pic>
        <p:nvPicPr>
          <p:cNvPr id="1026" name="Picture 2" descr="D:\W O R K S\SoCS\LowRes\938 x 418\Grou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1134" y="1052736"/>
            <a:ext cx="953365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1488504" y="5763344"/>
            <a:ext cx="762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pPr algn="r" eaLnBrk="1" hangingPunct="1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School of Computer Science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114800" y="5029200"/>
            <a:ext cx="1368152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Fredy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Purnomo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19400" y="45720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Afan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Galih</a:t>
            </a:r>
            <a:r>
              <a:rPr lang="en-US" b="1" dirty="0" smtClean="0">
                <a:solidFill>
                  <a:schemeClr val="bg1"/>
                </a:solidFill>
              </a:rPr>
              <a:t> Salman</a:t>
            </a: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Head of Program -MAT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791200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Yen </a:t>
            </a:r>
            <a:r>
              <a:rPr lang="en-US" b="1" dirty="0" err="1" smtClean="0">
                <a:solidFill>
                  <a:schemeClr val="bg1"/>
                </a:solidFill>
              </a:rPr>
              <a:t>Lina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Prasetio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Deputy 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90600" y="45720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Michael </a:t>
            </a:r>
            <a:r>
              <a:rPr lang="en-US" b="1" dirty="0" err="1" smtClean="0">
                <a:solidFill>
                  <a:schemeClr val="bg1"/>
                </a:solidFill>
              </a:rPr>
              <a:t>Yoseph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Deputy 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487816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Alexander </a:t>
            </a:r>
            <a:r>
              <a:rPr lang="en-US" b="1" dirty="0" err="1" smtClean="0">
                <a:solidFill>
                  <a:schemeClr val="bg1"/>
                </a:solidFill>
              </a:rPr>
              <a:t>Agung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Deputy 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0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err="1" smtClean="0">
                <a:solidFill>
                  <a:schemeClr val="bg1"/>
                </a:solidFill>
              </a:rPr>
              <a:t>Wikaria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Gazali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sz="1050" dirty="0" smtClean="0">
                <a:solidFill>
                  <a:schemeClr val="bg1"/>
                </a:solidFill>
              </a:rPr>
              <a:t>Research Coordinator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362200" y="5105400"/>
            <a:ext cx="90652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Santy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IPPC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029200" y="4495800"/>
            <a:ext cx="180020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Muhsin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Shodiq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Head of Computing Lab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Computer Science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 descr="D:\W O R K S\SoCS\LowRes\938 x 418\Grou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052736"/>
            <a:ext cx="10945216" cy="487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488504" y="5907360"/>
            <a:ext cx="762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pPr algn="r" eaLnBrk="1" hangingPunct="1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Department of Computer Science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0" y="5029200"/>
            <a:ext cx="137160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Fredy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Purnomo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95600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Yen </a:t>
            </a:r>
            <a:r>
              <a:rPr lang="en-US" b="1" dirty="0" err="1" smtClean="0">
                <a:solidFill>
                  <a:schemeClr val="bg1"/>
                </a:solidFill>
              </a:rPr>
              <a:t>Lina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Prasetio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Deputy 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19200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Michael </a:t>
            </a:r>
            <a:r>
              <a:rPr lang="en-US" b="1" dirty="0" err="1" smtClean="0">
                <a:solidFill>
                  <a:schemeClr val="bg1"/>
                </a:solidFill>
              </a:rPr>
              <a:t>Yoseph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Deputy Head of School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96200" y="5029200"/>
            <a:ext cx="165618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Afan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Galih</a:t>
            </a:r>
            <a:r>
              <a:rPr lang="en-US" b="1" dirty="0" smtClean="0">
                <a:solidFill>
                  <a:schemeClr val="bg1"/>
                </a:solidFill>
              </a:rPr>
              <a:t> Salman</a:t>
            </a: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Head of Program -MAT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76800" y="5486400"/>
            <a:ext cx="1860169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Widodo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Budiharto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Lecturer Specialist (Doctor)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934200" y="5486400"/>
            <a:ext cx="161416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Andry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Chowanda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CCC – IM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52600" y="5486400"/>
            <a:ext cx="1542152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Aditya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Kurniawan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CCC – SE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0" y="5486400"/>
            <a:ext cx="161416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Bayu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Kanigoro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CCC – NT &amp; DB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019800" y="5029200"/>
            <a:ext cx="152400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Jurike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Moniaga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SCC – NT &amp; DB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81000" y="5029200"/>
            <a:ext cx="900688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Meiliana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SCC – SE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429000" y="5486400"/>
            <a:ext cx="1575792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</a:rPr>
              <a:t>Derwin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</a:t>
            </a:r>
            <a:r>
              <a:rPr lang="en-US" b="1" dirty="0" err="1" smtClean="0">
                <a:solidFill>
                  <a:schemeClr val="bg1"/>
                </a:solidFill>
              </a:rPr>
              <a:t>uhartono</a:t>
            </a:r>
            <a:endParaRPr lang="en-US" b="1" dirty="0" smtClean="0">
              <a:solidFill>
                <a:schemeClr val="bg1"/>
              </a:solidFill>
            </a:endParaRPr>
          </a:p>
          <a:p>
            <a:pPr algn="r"/>
            <a:r>
              <a:rPr lang="en-US" sz="1050" dirty="0" smtClean="0">
                <a:solidFill>
                  <a:schemeClr val="bg1"/>
                </a:solidFill>
              </a:rPr>
              <a:t>SCC – IS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9168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755576" y="188640"/>
            <a:ext cx="762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Interstate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chemeClr val="bg1"/>
                </a:solidFill>
              </a:rPr>
              <a:t>Peminatan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2" t="-64" r="7072" b="9933"/>
          <a:stretch/>
        </p:blipFill>
        <p:spPr bwMode="auto">
          <a:xfrm>
            <a:off x="1" y="977140"/>
            <a:ext cx="9144000" cy="588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084777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Interstate"/>
        <a:ea typeface=""/>
        <a:cs typeface=""/>
      </a:majorFont>
      <a:minorFont>
        <a:latin typeface="Intersta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3909</TotalTime>
  <Words>1882</Words>
  <Application>Microsoft Office PowerPoint</Application>
  <PresentationFormat>On-screen Show (4:3)</PresentationFormat>
  <Paragraphs>502</Paragraphs>
  <Slides>50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Default Design</vt:lpstr>
      <vt:lpstr>Slide 1</vt:lpstr>
      <vt:lpstr>Slide 2</vt:lpstr>
      <vt:lpstr>Computer Science</vt:lpstr>
      <vt:lpstr>Computer Science  (ACM Curricula 2005)</vt:lpstr>
      <vt:lpstr>Competency</vt:lpstr>
      <vt:lpstr>Curriculum Structure</vt:lpstr>
      <vt:lpstr>Computer Science Team</vt:lpstr>
      <vt:lpstr>Computer Science Team</vt:lpstr>
      <vt:lpstr>Slide 9</vt:lpstr>
      <vt:lpstr>Software Engineering</vt:lpstr>
      <vt:lpstr>Why Software Engineering?</vt:lpstr>
      <vt:lpstr>Software Engineering</vt:lpstr>
      <vt:lpstr>Slide 13</vt:lpstr>
      <vt:lpstr>Slide 14</vt:lpstr>
      <vt:lpstr>Slide 15</vt:lpstr>
      <vt:lpstr>Database Technology</vt:lpstr>
      <vt:lpstr>Slide 17</vt:lpstr>
      <vt:lpstr>Slide 18</vt:lpstr>
      <vt:lpstr>Slide 19</vt:lpstr>
      <vt:lpstr>Applied Database</vt:lpstr>
      <vt:lpstr>Slide 21</vt:lpstr>
      <vt:lpstr>Slide 22</vt:lpstr>
      <vt:lpstr>Slide 23</vt:lpstr>
      <vt:lpstr>Slide 24</vt:lpstr>
      <vt:lpstr>Intelligence Systems</vt:lpstr>
      <vt:lpstr>Slide 26</vt:lpstr>
      <vt:lpstr>Slide 27</vt:lpstr>
      <vt:lpstr>Slide 28</vt:lpstr>
      <vt:lpstr>Network Technology</vt:lpstr>
      <vt:lpstr>Slide 30</vt:lpstr>
      <vt:lpstr>Slide 31</vt:lpstr>
      <vt:lpstr>Slide 32</vt:lpstr>
      <vt:lpstr>Applied Networking</vt:lpstr>
      <vt:lpstr>Slide 34</vt:lpstr>
      <vt:lpstr>Slide 35</vt:lpstr>
      <vt:lpstr>Interactive Multimedia</vt:lpstr>
      <vt:lpstr>Slide 37</vt:lpstr>
      <vt:lpstr>Slide 38</vt:lpstr>
      <vt:lpstr>Slide 39</vt:lpstr>
      <vt:lpstr>Biaya SKS Applied DB dan Applied N/W</vt:lpstr>
      <vt:lpstr>Slide 41</vt:lpstr>
      <vt:lpstr>Slide 42</vt:lpstr>
      <vt:lpstr>Slide 43</vt:lpstr>
      <vt:lpstr>Slide 44</vt:lpstr>
      <vt:lpstr>Website SoCS</vt:lpstr>
      <vt:lpstr>Slide 46</vt:lpstr>
      <vt:lpstr>Slide 47</vt:lpstr>
      <vt:lpstr>Slide 48</vt:lpstr>
      <vt:lpstr>Slide 49</vt:lpstr>
      <vt:lpstr>Terima Kasih</vt:lpstr>
    </vt:vector>
  </TitlesOfParts>
  <Company>fasilkom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sablin yusuf</dc:creator>
  <cp:lastModifiedBy>Fredy Purnomo</cp:lastModifiedBy>
  <cp:revision>1391</cp:revision>
  <dcterms:created xsi:type="dcterms:W3CDTF">2007-02-22T08:40:35Z</dcterms:created>
  <dcterms:modified xsi:type="dcterms:W3CDTF">2012-03-05T08:35:46Z</dcterms:modified>
</cp:coreProperties>
</file>