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2" r:id="rId4"/>
    <p:sldId id="263" r:id="rId5"/>
    <p:sldId id="259" r:id="rId6"/>
    <p:sldId id="260" r:id="rId7"/>
    <p:sldId id="261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A5A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4718" autoAdjust="0"/>
  </p:normalViewPr>
  <p:slideViewPr>
    <p:cSldViewPr>
      <p:cViewPr varScale="1">
        <p:scale>
          <a:sx n="70" d="100"/>
          <a:sy n="70" d="100"/>
        </p:scale>
        <p:origin x="133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7C8D3-CCBC-4C26-BAA8-A74C8F40424B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081269-E500-4962-BEC0-7BFED276DB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97369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82406F-7C76-4CD9-AF91-21645AF8018C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1796E-75FC-43D4-8846-F57B999F16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2934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://www.youtube.com/user/socsbinus" TargetMode="External"/><Relationship Id="rId7" Type="http://schemas.openxmlformats.org/officeDocument/2006/relationships/image" Target="../media/image13.png"/><Relationship Id="rId2" Type="http://schemas.openxmlformats.org/officeDocument/2006/relationships/hyperlink" Target="https://www.facebook.com/socsbinusuniv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hyperlink" Target="http://socs.binus.ac.id/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Type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template ppt BU-2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1219200" y="4397375"/>
            <a:ext cx="7772400" cy="860425"/>
          </a:xfrm>
        </p:spPr>
        <p:txBody>
          <a:bodyPr>
            <a:normAutofit/>
          </a:bodyPr>
          <a:lstStyle>
            <a:lvl1pPr algn="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4419600" y="5257800"/>
            <a:ext cx="4572000" cy="12954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-15627" y="2209800"/>
            <a:ext cx="9244459" cy="1371600"/>
            <a:chOff x="-15627" y="1981200"/>
            <a:chExt cx="9244459" cy="13716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2191" y="2106344"/>
              <a:ext cx="1627436" cy="1083693"/>
            </a:xfrm>
            <a:prstGeom prst="rect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4099" y="2071711"/>
              <a:ext cx="1679897" cy="1118327"/>
            </a:xfrm>
            <a:prstGeom prst="rect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2971" y="2184549"/>
              <a:ext cx="1903140" cy="987613"/>
            </a:xfrm>
            <a:prstGeom prst="rect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6630" y="2070594"/>
              <a:ext cx="1509117" cy="1137319"/>
            </a:xfrm>
            <a:prstGeom prst="rect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9096" y="2114165"/>
              <a:ext cx="1346150" cy="1071404"/>
            </a:xfrm>
            <a:prstGeom prst="rect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pic>
        <p:pic>
          <p:nvPicPr>
            <p:cNvPr id="12" name="Picture 10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627" y="2184549"/>
              <a:ext cx="1780356" cy="987613"/>
            </a:xfrm>
            <a:prstGeom prst="rect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pic>
        <p:sp>
          <p:nvSpPr>
            <p:cNvPr id="13" name="Rectangle 11"/>
            <p:cNvSpPr>
              <a:spLocks/>
            </p:cNvSpPr>
            <p:nvPr/>
          </p:nvSpPr>
          <p:spPr bwMode="auto">
            <a:xfrm>
              <a:off x="0" y="1981200"/>
              <a:ext cx="9159627" cy="212287"/>
            </a:xfrm>
            <a:prstGeom prst="rect">
              <a:avLst/>
            </a:prstGeom>
            <a:solidFill>
              <a:schemeClr val="accent1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16" name="Rectangle 12"/>
            <p:cNvSpPr>
              <a:spLocks/>
            </p:cNvSpPr>
            <p:nvPr/>
          </p:nvSpPr>
          <p:spPr bwMode="auto">
            <a:xfrm>
              <a:off x="0" y="3146466"/>
              <a:ext cx="9228832" cy="2063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4040188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144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00200"/>
            <a:ext cx="4041775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5111750" cy="52117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3008313" cy="3992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0"/>
            <a:ext cx="8229600" cy="838200"/>
          </a:xfrm>
        </p:spPr>
        <p:txBody>
          <a:bodyPr anchor="ctr">
            <a:normAutofit/>
          </a:bodyPr>
          <a:lstStyle>
            <a:lvl1pPr algn="ctr">
              <a:buNone/>
              <a:defRPr sz="4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82296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Type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mplate ppt BU-1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04800" y="4495800"/>
            <a:ext cx="7772400" cy="860425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04800" y="5356225"/>
            <a:ext cx="4572000" cy="12954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Type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Type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 userDrawn="1"/>
        </p:nvSpPr>
        <p:spPr>
          <a:xfrm>
            <a:off x="2286000" y="3200400"/>
            <a:ext cx="41625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w Cen MT" pitchFamily="34" charset="0"/>
                <a:hlinkClick r:id="rId2"/>
              </a:rPr>
              <a:t>facebook.com/</a:t>
            </a:r>
            <a:r>
              <a:rPr lang="en-US" sz="2800" dirty="0" err="1" smtClean="0">
                <a:latin typeface="Tw Cen MT" pitchFamily="34" charset="0"/>
                <a:hlinkClick r:id="rId2"/>
              </a:rPr>
              <a:t>socsbinusuniv</a:t>
            </a:r>
            <a:endParaRPr lang="en-US" sz="2800" dirty="0">
              <a:latin typeface="Tw Cen MT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2286000" y="5334000"/>
            <a:ext cx="34036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dirty="0" smtClean="0">
                <a:latin typeface="Tw Cen MT" pitchFamily="34" charset="0"/>
                <a:hlinkClick r:id="rId3"/>
              </a:rPr>
              <a:t>youtube.com/</a:t>
            </a:r>
            <a:r>
              <a:rPr lang="en-US" sz="2800" dirty="0" err="1" smtClean="0">
                <a:latin typeface="Tw Cen MT" pitchFamily="34" charset="0"/>
                <a:hlinkClick r:id="rId3"/>
              </a:rPr>
              <a:t>socsbinus</a:t>
            </a:r>
            <a:endParaRPr lang="en-US" sz="2800" dirty="0">
              <a:latin typeface="Tw Cen MT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2286000" y="4267199"/>
            <a:ext cx="18181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dirty="0" smtClean="0">
                <a:latin typeface="Tw Cen MT" pitchFamily="34" charset="0"/>
              </a:rPr>
              <a:t>@</a:t>
            </a:r>
            <a:r>
              <a:rPr lang="en-US" sz="2800" dirty="0" err="1" smtClean="0">
                <a:latin typeface="Tw Cen MT" pitchFamily="34" charset="0"/>
              </a:rPr>
              <a:t>socsbinus</a:t>
            </a:r>
            <a:endParaRPr lang="en-US" sz="2800" dirty="0" smtClean="0">
              <a:latin typeface="Tw Cen MT" pitchFamily="34" charset="0"/>
            </a:endParaRPr>
          </a:p>
        </p:txBody>
      </p:sp>
      <p:sp>
        <p:nvSpPr>
          <p:cNvPr id="20" name="Title 1"/>
          <p:cNvSpPr txBox="1">
            <a:spLocks/>
          </p:cNvSpPr>
          <p:nvPr userDrawn="1"/>
        </p:nvSpPr>
        <p:spPr>
          <a:xfrm>
            <a:off x="457200" y="9144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itchFamily="34" charset="0"/>
                <a:ea typeface="+mj-ea"/>
                <a:cs typeface="+mj-cs"/>
              </a:rPr>
              <a:t>Follow Us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w Cen MT" pitchFamily="34" charset="0"/>
              <a:ea typeface="+mj-ea"/>
              <a:cs typeface="+mj-cs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2286000" y="2133600"/>
            <a:ext cx="2296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w Cen MT" pitchFamily="34" charset="0"/>
                <a:hlinkClick r:id="rId4"/>
              </a:rPr>
              <a:t>socs.binus.ac.id</a:t>
            </a:r>
            <a:endParaRPr lang="en-US" sz="2800" dirty="0">
              <a:latin typeface="Tw Cen MT" pitchFamily="34" charset="0"/>
            </a:endParaRPr>
          </a:p>
        </p:txBody>
      </p:sp>
      <p:pic>
        <p:nvPicPr>
          <p:cNvPr id="1029" name="Picture 5" descr="D:\Work\!Data Design\!Assets\Simple Icons by Dan Leech\1024\facebook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3048000"/>
            <a:ext cx="838200" cy="838200"/>
          </a:xfrm>
          <a:prstGeom prst="rect">
            <a:avLst/>
          </a:prstGeom>
          <a:noFill/>
        </p:spPr>
      </p:pic>
      <p:pic>
        <p:nvPicPr>
          <p:cNvPr id="1030" name="Picture 6" descr="D:\Work\!Data Design\!Assets\Simple Icons by Dan Leech\1024\twitter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4114800"/>
            <a:ext cx="838200" cy="838200"/>
          </a:xfrm>
          <a:prstGeom prst="rect">
            <a:avLst/>
          </a:prstGeom>
          <a:noFill/>
        </p:spPr>
      </p:pic>
      <p:pic>
        <p:nvPicPr>
          <p:cNvPr id="1032" name="Picture 8" descr="D:\Work\!Data Design\!Assets\Simple Icons by Dan Leech\1024\youtube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43000" y="5181600"/>
            <a:ext cx="838200" cy="838200"/>
          </a:xfrm>
          <a:prstGeom prst="rect">
            <a:avLst/>
          </a:prstGeom>
          <a:noFill/>
        </p:spPr>
      </p:pic>
      <p:pic>
        <p:nvPicPr>
          <p:cNvPr id="1033" name="Picture 9" descr="D:\Work\!Data Design\00. Font, Logo, &amp; Slide SoCS\Logo SoCS\Icon SoCS\ICON SOCS copy.png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0" y="1981200"/>
            <a:ext cx="838200" cy="8382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172200" y="6172200"/>
            <a:ext cx="2667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4401"/>
            <a:ext cx="5486400" cy="38131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/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mplate ppt BU-3.jpg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5D5B1-EF70-46F1-990A-18357BE20B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6320135"/>
            <a:ext cx="83058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 pitchFamily="34" charset="0"/>
              </a:rPr>
              <a:t>A</a:t>
            </a:r>
            <a:r>
              <a:rPr lang="en-US" sz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 pitchFamily="34" charset="0"/>
              </a:rPr>
              <a:t> world-class school of computer science</a:t>
            </a:r>
          </a:p>
          <a:p>
            <a:pPr algn="r"/>
            <a:r>
              <a:rPr lang="en-US" sz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w Cen MT" pitchFamily="34" charset="0"/>
              </a:rPr>
              <a:t>www.socs.binus.ac.id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Tw Cen MT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76200"/>
            <a:ext cx="3352800" cy="762000"/>
          </a:xfrm>
          <a:prstGeom prst="rect">
            <a:avLst/>
          </a:prstGeom>
          <a:solidFill>
            <a:srgbClr val="003A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 descr="D:\Work\2012 - 2013 Ganjil\18. Font, Logo, &amp; Slide\Logo SoCS\Logo SoCS - White White\Logo SoCS - White White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31648" y="-76200"/>
            <a:ext cx="2130552" cy="101502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61" r:id="rId3"/>
    <p:sldLayoutId id="2147483650" r:id="rId4"/>
    <p:sldLayoutId id="2147483662" r:id="rId5"/>
    <p:sldLayoutId id="2147483651" r:id="rId6"/>
    <p:sldLayoutId id="2147483654" r:id="rId7"/>
    <p:sldLayoutId id="2147483655" r:id="rId8"/>
    <p:sldLayoutId id="2147483657" r:id="rId9"/>
    <p:sldLayoutId id="2147483652" r:id="rId10"/>
    <p:sldLayoutId id="2147483653" r:id="rId11"/>
    <p:sldLayoutId id="2147483656" r:id="rId12"/>
    <p:sldLayoutId id="2147483658" r:id="rId13"/>
    <p:sldLayoutId id="2147483659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w Cen M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w Cen MT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w Cen MT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w Cen MT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w Cen MT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w Cen MT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fmarpaung@binus.edu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3600" b="1" dirty="0"/>
              <a:t>Thai-German Scholarship Programme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School of Computer Science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838200"/>
          </a:xfrm>
        </p:spPr>
        <p:txBody>
          <a:bodyPr/>
          <a:lstStyle/>
          <a:p>
            <a:r>
              <a:rPr lang="en-US" dirty="0" smtClean="0"/>
              <a:t>Scholarship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smtClean="0"/>
              <a:t>Master degree at The Sirindhorn Thai-German Graduate School (TGGS)</a:t>
            </a:r>
          </a:p>
          <a:p>
            <a:pPr algn="just"/>
            <a:r>
              <a:rPr lang="en-US" sz="2800" dirty="0" smtClean="0"/>
              <a:t>Two years of full scholarship</a:t>
            </a:r>
          </a:p>
          <a:p>
            <a:pPr algn="just"/>
            <a:r>
              <a:rPr lang="en-US" sz="2800" dirty="0" smtClean="0"/>
              <a:t>One year of study in Thailand, KMUTNB – Bangkok</a:t>
            </a:r>
          </a:p>
          <a:p>
            <a:pPr algn="just"/>
            <a:r>
              <a:rPr lang="en-US" sz="2800" dirty="0" smtClean="0"/>
              <a:t>One year of research in Germany, RWTH – Aachen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3" descr="F:\!BACKUP\Study\Master Degree\The Final Work\[OK] Master Thesis Documents\Master Thesis Results Documents\[OK] Thesis Writing\Images\TGGS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7930" y="4493045"/>
            <a:ext cx="3074158" cy="1400138"/>
          </a:xfrm>
          <a:prstGeom prst="rect">
            <a:avLst/>
          </a:prstGeom>
          <a:noFill/>
        </p:spPr>
      </p:pic>
      <p:pic>
        <p:nvPicPr>
          <p:cNvPr id="7" name="Picture 4" descr="F:\!BACKUP\Study\Master Degree\The Final Work\[OK] Master Thesis Documents\Master Thesis Results Documents\[OK] Thesis Writing\Images\rwth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2817" y="4724400"/>
            <a:ext cx="3967952" cy="937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295400"/>
            <a:ext cx="5867400" cy="4400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9202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978" y="1447800"/>
            <a:ext cx="6446044" cy="42973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618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Minimum GPA 3.5 out of 4.0</a:t>
            </a:r>
          </a:p>
          <a:p>
            <a:r>
              <a:rPr lang="en-US" dirty="0" smtClean="0"/>
              <a:t>TOEFL 550 or IELTS 6.0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(Institutional is still acceptable)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 Details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Find new friends all over the world</a:t>
            </a:r>
          </a:p>
          <a:p>
            <a:r>
              <a:rPr lang="en-US" sz="2800" dirty="0" smtClean="0"/>
              <a:t>Future career as a faculty member at BINUS University</a:t>
            </a:r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 Points</a:t>
            </a:r>
            <a:endParaRPr lang="en-US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327400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2993987"/>
            <a:ext cx="2182887" cy="3247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Academic Transcript (</a:t>
            </a:r>
            <a:r>
              <a:rPr lang="en-US" sz="2800" b="1" dirty="0" smtClean="0"/>
              <a:t>LHSS</a:t>
            </a:r>
            <a:r>
              <a:rPr lang="en-US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Fill the </a:t>
            </a:r>
            <a:r>
              <a:rPr lang="en-US" sz="2800" b="1" dirty="0" smtClean="0"/>
              <a:t>application form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Get </a:t>
            </a:r>
            <a:r>
              <a:rPr lang="en-US" sz="2800" b="1" dirty="0" smtClean="0"/>
              <a:t>two (2)</a:t>
            </a:r>
            <a:r>
              <a:rPr lang="en-US" sz="2800" dirty="0" smtClean="0"/>
              <a:t> </a:t>
            </a:r>
            <a:r>
              <a:rPr lang="en-US" sz="2800" b="1" dirty="0" smtClean="0"/>
              <a:t>recommendation</a:t>
            </a:r>
            <a:r>
              <a:rPr lang="en-US" sz="2800" dirty="0" smtClean="0"/>
              <a:t> </a:t>
            </a:r>
            <a:r>
              <a:rPr lang="en-US" sz="2800" b="1" dirty="0" smtClean="0"/>
              <a:t>letters</a:t>
            </a:r>
            <a:r>
              <a:rPr lang="en-US" sz="2800" dirty="0" smtClean="0"/>
              <a:t> from your lecturers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Softcopy of </a:t>
            </a:r>
            <a:r>
              <a:rPr lang="en-US" sz="2800" b="1" i="1" dirty="0" smtClean="0"/>
              <a:t>KTP</a:t>
            </a:r>
            <a:r>
              <a:rPr lang="en-US" sz="2800" dirty="0" smtClean="0"/>
              <a:t> and </a:t>
            </a:r>
            <a:r>
              <a:rPr lang="en-US" sz="2800" b="1" dirty="0" smtClean="0"/>
              <a:t>Passport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TOELF or IELTS </a:t>
            </a:r>
            <a:r>
              <a:rPr lang="en-US" sz="2800" b="1" dirty="0" smtClean="0"/>
              <a:t>English Certificate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Submit these documents to </a:t>
            </a:r>
            <a:r>
              <a:rPr lang="en-US" sz="2800" dirty="0" smtClean="0"/>
              <a:t>Franky </a:t>
            </a:r>
            <a:r>
              <a:rPr lang="en-US" sz="2800" dirty="0"/>
              <a:t>Hadinata (</a:t>
            </a:r>
            <a:r>
              <a:rPr lang="en-US" sz="2800" dirty="0">
                <a:hlinkClick r:id="rId2"/>
              </a:rPr>
              <a:t>fmarpaung@binus.edu</a:t>
            </a:r>
            <a:r>
              <a:rPr lang="en-US" sz="2800" dirty="0" smtClean="0"/>
              <a:t>) </a:t>
            </a:r>
            <a:r>
              <a:rPr lang="en-US" sz="2800" dirty="0"/>
              <a:t>before </a:t>
            </a:r>
            <a:r>
              <a:rPr lang="en-US" sz="2800" b="1" u="sng" dirty="0">
                <a:solidFill>
                  <a:srgbClr val="FF0000"/>
                </a:solidFill>
              </a:rPr>
              <a:t>March </a:t>
            </a:r>
            <a:r>
              <a:rPr lang="en-US" sz="2800" b="1" u="sng" dirty="0" smtClean="0">
                <a:solidFill>
                  <a:srgbClr val="FF0000"/>
                </a:solidFill>
              </a:rPr>
              <a:t>20</a:t>
            </a:r>
            <a:r>
              <a:rPr lang="en-US" sz="2800" b="1" u="sng" baseline="30000" dirty="0" smtClean="0">
                <a:solidFill>
                  <a:srgbClr val="FF0000"/>
                </a:solidFill>
              </a:rPr>
              <a:t>th</a:t>
            </a:r>
            <a:r>
              <a:rPr lang="en-US" sz="2800" b="1" u="sng" dirty="0" smtClean="0">
                <a:solidFill>
                  <a:srgbClr val="FF0000"/>
                </a:solidFill>
              </a:rPr>
              <a:t>, 2015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need to submit?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5D5B1-EF70-46F1-990A-18357BE20B8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v2.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v2.0</Template>
  <TotalTime>50</TotalTime>
  <Words>132</Words>
  <Application>Microsoft Office PowerPoint</Application>
  <PresentationFormat>On-screen Show (4:3)</PresentationFormat>
  <Paragraphs>28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Tw Cen MT</vt:lpstr>
      <vt:lpstr>template v2.0</vt:lpstr>
      <vt:lpstr>Thai-German Scholarship Programme</vt:lpstr>
      <vt:lpstr>Scholarship Programs</vt:lpstr>
      <vt:lpstr>PowerPoint Presentation</vt:lpstr>
      <vt:lpstr>PowerPoint Presentation</vt:lpstr>
      <vt:lpstr>Requirement Details</vt:lpstr>
      <vt:lpstr>Benefit Points</vt:lpstr>
      <vt:lpstr>What you need to submit?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Scholarship Program</dc:title>
  <dc:creator>Rhio Sutoyo</dc:creator>
  <cp:lastModifiedBy>Rhio Sutoyo</cp:lastModifiedBy>
  <cp:revision>35</cp:revision>
  <dcterms:created xsi:type="dcterms:W3CDTF">2013-11-23T17:06:26Z</dcterms:created>
  <dcterms:modified xsi:type="dcterms:W3CDTF">2015-02-26T08:06:40Z</dcterms:modified>
</cp:coreProperties>
</file>