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966C-6931-4B82-A309-856FEE120958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1B95-4C3E-4E00-A2C9-E3F81A73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966C-6931-4B82-A309-856FEE120958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1B95-4C3E-4E00-A2C9-E3F81A73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966C-6931-4B82-A309-856FEE120958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1B95-4C3E-4E00-A2C9-E3F81A73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966C-6931-4B82-A309-856FEE120958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1B95-4C3E-4E00-A2C9-E3F81A73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966C-6931-4B82-A309-856FEE120958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1B95-4C3E-4E00-A2C9-E3F81A73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966C-6931-4B82-A309-856FEE120958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1B95-4C3E-4E00-A2C9-E3F81A73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966C-6931-4B82-A309-856FEE120958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1B95-4C3E-4E00-A2C9-E3F81A73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966C-6931-4B82-A309-856FEE120958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1B95-4C3E-4E00-A2C9-E3F81A73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966C-6931-4B82-A309-856FEE120958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1B95-4C3E-4E00-A2C9-E3F81A73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966C-6931-4B82-A309-856FEE120958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1B95-4C3E-4E00-A2C9-E3F81A73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5966C-6931-4B82-A309-856FEE120958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21B95-4C3E-4E00-A2C9-E3F81A73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5966C-6931-4B82-A309-856FEE120958}" type="datetimeFigureOut">
              <a:rPr lang="en-US" smtClean="0"/>
              <a:pPr/>
              <a:t>12/29/2014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21B95-4C3E-4E00-A2C9-E3F81A7311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blibi.com/" TargetMode="External"/><Relationship Id="rId2" Type="http://schemas.openxmlformats.org/officeDocument/2006/relationships/hyperlink" Target="http://bhinneka.com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9144000" cy="6857991"/>
        </p:xfrm>
        <a:graphic>
          <a:graphicData uri="http://schemas.openxmlformats.org/drawingml/2006/table">
            <a:tbl>
              <a:tblPr/>
              <a:tblGrid>
                <a:gridCol w="381000"/>
                <a:gridCol w="3898825"/>
                <a:gridCol w="4864175"/>
              </a:tblGrid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Nama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Perusahaan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Nama Posisi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AdIns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Java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AdIns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.net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Algomerchant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C#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Apprakadabra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Programmer /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Bank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Sinarmas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IT Development 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BCA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sng" strike="noStrike" dirty="0">
                          <a:solidFill>
                            <a:srgbClr val="0000FF"/>
                          </a:solidFill>
                          <a:latin typeface="Calibri"/>
                          <a:hlinkClick r:id="rId2"/>
                        </a:rPr>
                        <a:t>Bhinneka.com</a:t>
                      </a:r>
                      <a:endParaRPr lang="en-US" sz="1800" b="0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203864"/>
                          </a:solidFill>
                          <a:latin typeface="Calibri"/>
                        </a:rPr>
                        <a:t>Teknik</a:t>
                      </a:r>
                      <a:r>
                        <a:rPr lang="en-US" sz="1800" b="0" i="0" u="none" strike="noStrike" dirty="0">
                          <a:solidFill>
                            <a:srgbClr val="203864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203864"/>
                          </a:solidFill>
                          <a:latin typeface="Calibri"/>
                        </a:rPr>
                        <a:t>Informatika</a:t>
                      </a:r>
                      <a:endParaRPr lang="en-US" sz="1800" b="0" i="0" u="none" strike="noStrike" dirty="0">
                        <a:solidFill>
                          <a:srgbClr val="203864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2"/>
                        </a:rPr>
                        <a:t>Bhinneka.com</a:t>
                      </a:r>
                      <a:endParaRPr lang="en-US" sz="18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Sistem Komputer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sng" strike="noStrike" dirty="0">
                          <a:solidFill>
                            <a:srgbClr val="0000FF"/>
                          </a:solidFill>
                          <a:latin typeface="Calibri"/>
                          <a:hlinkClick r:id="rId2"/>
                        </a:rPr>
                        <a:t>Bhinneka.com</a:t>
                      </a:r>
                      <a:endParaRPr lang="en-US" sz="1800" b="0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Mobile Application &amp; Technology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sng" strike="noStrike" dirty="0">
                          <a:solidFill>
                            <a:srgbClr val="0000FF"/>
                          </a:solidFill>
                          <a:latin typeface="Calibri"/>
                          <a:hlinkClick r:id="rId2"/>
                        </a:rPr>
                        <a:t>Bhinneka.com</a:t>
                      </a:r>
                      <a:endParaRPr lang="en-US" sz="1800" b="0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Mobile Application &amp; Technology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sng" strike="noStrike" dirty="0">
                          <a:solidFill>
                            <a:srgbClr val="0000FF"/>
                          </a:solidFill>
                          <a:latin typeface="Calibri"/>
                          <a:hlinkClick r:id="rId3"/>
                        </a:rPr>
                        <a:t>Blibi.com</a:t>
                      </a:r>
                      <a:endParaRPr lang="en-US" sz="1800" b="0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Computer Science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Cambrian Concept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 Development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Coca Cola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Amatil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Dihardja Software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Mobile Application IOS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EduTrain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PROGRAMMER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EduTrain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Network Engineer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Epigami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FIFGROUP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FIFGROUP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Game Aplication &amp; Technology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GEPI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Front End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9144001" cy="6857991"/>
        </p:xfrm>
        <a:graphic>
          <a:graphicData uri="http://schemas.openxmlformats.org/drawingml/2006/table">
            <a:tbl>
              <a:tblPr/>
              <a:tblGrid>
                <a:gridCol w="688490"/>
                <a:gridCol w="3883510"/>
                <a:gridCol w="4572001"/>
              </a:tblGrid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Nama Perusahaan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Nama Posisi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GEPI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Project Management Intern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GEPI (Bonervia)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Software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GEPI (Journal)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Junior Rails Programmer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Gogoo Tour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Website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HAVI Supply Chain Solutions Indonesia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Computer science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IBM-JTI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 service &amp; Delivery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ICEHOUSE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Intern Mobile Software Engineer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Jatis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Development Program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Lippo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Karawaci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HR Information System (Programmer)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Lippo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Karawaci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 &amp; Networking Staff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Lippo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Karawaci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 Programmer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MCM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Computer Science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OCBC NISP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Internal Development Staff –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OCBC NISP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Internal Development Staff – System Analyst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OCBC NISP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Enterprise Information System –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OCBC NISP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Data &amp; Information Architecture Staff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PT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Changyou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Technology Indonesia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Technical Support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 Changyou Technology Indonesia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Web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 Solusi Teknologi Sejati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 Development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 Sribu Indonesia</a:t>
                      </a:r>
                    </a:p>
                  </a:txBody>
                  <a:tcPr marL="7177" marR="7177" marT="717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9144001" cy="6857991"/>
        </p:xfrm>
        <a:graphic>
          <a:graphicData uri="http://schemas.openxmlformats.org/drawingml/2006/table">
            <a:tbl>
              <a:tblPr/>
              <a:tblGrid>
                <a:gridCol w="688490"/>
                <a:gridCol w="3173506"/>
                <a:gridCol w="5282005"/>
              </a:tblGrid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Nama Perusahaan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Nama Posisi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Achilles Advanced System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Front end/backend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Adplus Digital Solusindo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Junior Web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Cyberindo Aditama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Programmer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Cyberindo Aditama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Web Designer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Equine Global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Technical consultant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Equine Global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Technical consultant/DBA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Inovasi Sukses Sentosa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Web Programmer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Martina Berto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 Infrastructure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Martina Berto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 system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PT.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Microad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Indonesia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IT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Microad Indonesia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Mobile Application IOS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Neo Fusion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Mobile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Neo Fusion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Web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Neo Fusion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Business Analyst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Phintraco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 Development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Square Gate One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PHP Programmer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Square Gate One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Quality Assurance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Qpro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System Engineer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Remedial Performance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IOS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Remedial Performance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Web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0"/>
          <a:ext cx="9144001" cy="6857991"/>
        </p:xfrm>
        <a:graphic>
          <a:graphicData uri="http://schemas.openxmlformats.org/drawingml/2006/table">
            <a:tbl>
              <a:tblPr/>
              <a:tblGrid>
                <a:gridCol w="688490"/>
                <a:gridCol w="3350110"/>
                <a:gridCol w="5105401"/>
              </a:tblGrid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Nama Perusahaan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Nama Posisi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Remedial Performance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Technical Computing Engineering option applied mathematic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Robert Bosch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RUMA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Software Engineer/Quality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Samsung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UX/UI design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Samsung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Siloam Hospital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 Support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Sola Interactive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Web Programmer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Sqiva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Software Engineer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Suitmedia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Software Engineer (Jakarta)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Suitmedia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Front End Developer (Jakarta)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Suitmedia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Designer (Jakarta)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Suitmedia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Mobile Developer (Bandung )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Supermall Karawaci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The Poinstar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Web Designer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Tinker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Toba Consulting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Java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Toba Consulting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System Administrator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Toba Consulting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PeopleSoft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Touch Ten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Trans Retail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IT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639441"/>
              </p:ext>
            </p:extLst>
          </p:nvPr>
        </p:nvGraphicFramePr>
        <p:xfrm>
          <a:off x="0" y="0"/>
          <a:ext cx="9144000" cy="5257800"/>
        </p:xfrm>
        <a:graphic>
          <a:graphicData uri="http://schemas.openxmlformats.org/drawingml/2006/table">
            <a:tbl>
              <a:tblPr/>
              <a:tblGrid>
                <a:gridCol w="688490"/>
                <a:gridCol w="3173506"/>
                <a:gridCol w="5282004"/>
              </a:tblGrid>
              <a:tr h="488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Nama Perusahaan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Nama Posisi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93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US Embassy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Computer System Analyst and Programming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90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US Embassy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Local Area Network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90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US Embassy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Webmaster Graphic Design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90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WEGO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Engineer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90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Erajaya Swasembada Tbk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Developer, Product Management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0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Astra Agro Lestari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Android 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0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PT. AIA Financial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Developer</a:t>
                      </a: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0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PT.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Kualitas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Teknologi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Asia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Mobile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developer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0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PT.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Kualitas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Teknologi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Asia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Java Developer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0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Developer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Pesona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Edu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UI / UX Designer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Pesona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Edu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Database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Designer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77" marR="7177" marT="71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447800"/>
            <a:ext cx="662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INTERNSHIP@BINUS.EDU</a:t>
            </a:r>
            <a:endParaRPr lang="en-SG"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600200" y="2895600"/>
            <a:ext cx="6096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SUBJECT : INTERNSHIP 3+1 SOCS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Dalam</a:t>
            </a:r>
            <a:r>
              <a:rPr lang="en-US" sz="2400" dirty="0" smtClean="0"/>
              <a:t> Body Email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cantumkan</a:t>
            </a:r>
            <a:r>
              <a:rPr lang="en-US" sz="2400" dirty="0" smtClean="0"/>
              <a:t> </a:t>
            </a:r>
            <a:r>
              <a:rPr lang="en-US" sz="2400" dirty="0" err="1" smtClean="0"/>
              <a:t>perusahaan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ingin</a:t>
            </a:r>
            <a:r>
              <a:rPr lang="en-US" sz="2400" dirty="0" smtClean="0"/>
              <a:t> </a:t>
            </a:r>
            <a:r>
              <a:rPr lang="en-US" sz="2400" dirty="0" err="1" smtClean="0"/>
              <a:t>dituju</a:t>
            </a:r>
            <a:endParaRPr lang="en-SG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580</Words>
  <Application>Microsoft Office PowerPoint</Application>
  <PresentationFormat>On-screen Show (4:3)</PresentationFormat>
  <Paragraphs>295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 deployment</dc:creator>
  <cp:lastModifiedBy>Rini Wongso</cp:lastModifiedBy>
  <cp:revision>16</cp:revision>
  <dcterms:created xsi:type="dcterms:W3CDTF">2014-11-28T04:14:26Z</dcterms:created>
  <dcterms:modified xsi:type="dcterms:W3CDTF">2014-12-29T04:54:18Z</dcterms:modified>
</cp:coreProperties>
</file>