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1.xml" ContentType="application/vnd.openxmlformats-officedocument.presentationml.notesSlide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notesSlides/notesSlide2.xml" ContentType="application/vnd.openxmlformats-officedocument.presentationml.notesSlide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9" r:id="rId4"/>
    <p:sldId id="301" r:id="rId5"/>
    <p:sldId id="258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9" r:id="rId29"/>
    <p:sldId id="324" r:id="rId30"/>
    <p:sldId id="325" r:id="rId31"/>
    <p:sldId id="326" r:id="rId32"/>
    <p:sldId id="327" r:id="rId33"/>
    <p:sldId id="330" r:id="rId34"/>
    <p:sldId id="331" r:id="rId35"/>
    <p:sldId id="328" r:id="rId36"/>
    <p:sldId id="296" r:id="rId37"/>
    <p:sldId id="297" r:id="rId38"/>
    <p:sldId id="298" r:id="rId39"/>
    <p:sldId id="299" r:id="rId40"/>
    <p:sldId id="334" r:id="rId41"/>
    <p:sldId id="335" r:id="rId42"/>
    <p:sldId id="336" r:id="rId43"/>
    <p:sldId id="292" r:id="rId44"/>
    <p:sldId id="332" r:id="rId45"/>
    <p:sldId id="333" r:id="rId46"/>
    <p:sldId id="295" r:id="rId47"/>
    <p:sldId id="300" r:id="rId4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Y" initials="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608" y="-102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2BF64F-2015-4A33-85CC-A342A9F05CF3}" type="doc">
      <dgm:prSet loTypeId="urn:microsoft.com/office/officeart/2005/8/layout/radial5" loCatId="cycle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ADA37BA-86F0-4E37-AFB6-017C42410CF0}">
      <dgm:prSet phldrT="[Text]"/>
      <dgm:spPr/>
      <dgm:t>
        <a:bodyPr/>
        <a:lstStyle/>
        <a:p>
          <a:pPr algn="ctr"/>
          <a:r>
            <a:rPr lang="en-US" dirty="0" smtClean="0"/>
            <a:t>Study program of choice in Computer Science</a:t>
          </a:r>
          <a:endParaRPr lang="en-US" dirty="0"/>
        </a:p>
      </dgm:t>
    </dgm:pt>
    <dgm:pt modelId="{79663B94-AC33-4FCD-A02E-806A973CD6FD}" type="parTrans" cxnId="{7C0A0C47-AA55-4A9C-9061-2B998402D0D5}">
      <dgm:prSet/>
      <dgm:spPr/>
      <dgm:t>
        <a:bodyPr/>
        <a:lstStyle/>
        <a:p>
          <a:endParaRPr lang="en-US"/>
        </a:p>
      </dgm:t>
    </dgm:pt>
    <dgm:pt modelId="{2183714B-DE20-455E-9EB2-BA90FA05530C}" type="sibTrans" cxnId="{7C0A0C47-AA55-4A9C-9061-2B998402D0D5}">
      <dgm:prSet/>
      <dgm:spPr/>
      <dgm:t>
        <a:bodyPr/>
        <a:lstStyle/>
        <a:p>
          <a:endParaRPr lang="en-US"/>
        </a:p>
      </dgm:t>
    </dgm:pt>
    <dgm:pt modelId="{FA9F2234-9CD6-44C9-9B85-49DCCEF6A530}">
      <dgm:prSet phldrT="[Text]" custT="1"/>
      <dgm:spPr/>
      <dgm:t>
        <a:bodyPr/>
        <a:lstStyle/>
        <a:p>
          <a:pPr algn="ctr"/>
          <a:r>
            <a:rPr lang="en-US" sz="1600" b="1" dirty="0" smtClean="0"/>
            <a:t>Creative software solutions</a:t>
          </a:r>
          <a:endParaRPr lang="en-US" sz="1600" dirty="0"/>
        </a:p>
      </dgm:t>
    </dgm:pt>
    <dgm:pt modelId="{BF7924F9-192F-47A9-B1CD-646C6E451B55}" type="parTrans" cxnId="{21967321-497E-4093-A7CE-07977F5F5667}">
      <dgm:prSet/>
      <dgm:spPr/>
      <dgm:t>
        <a:bodyPr/>
        <a:lstStyle/>
        <a:p>
          <a:endParaRPr lang="en-US"/>
        </a:p>
      </dgm:t>
    </dgm:pt>
    <dgm:pt modelId="{0AA392D7-2624-42DF-B25C-6BC15E12FE40}" type="sibTrans" cxnId="{21967321-497E-4093-A7CE-07977F5F5667}">
      <dgm:prSet/>
      <dgm:spPr/>
      <dgm:t>
        <a:bodyPr/>
        <a:lstStyle/>
        <a:p>
          <a:endParaRPr lang="en-US"/>
        </a:p>
      </dgm:t>
    </dgm:pt>
    <dgm:pt modelId="{673102BD-D785-431C-BC95-8089B72F7CA2}">
      <dgm:prSet phldrT="[Text]" custT="1"/>
      <dgm:spPr/>
      <dgm:t>
        <a:bodyPr/>
        <a:lstStyle/>
        <a:p>
          <a:pPr algn="ctr"/>
          <a:r>
            <a:rPr lang="en-US" sz="1400" b="1" dirty="0" smtClean="0"/>
            <a:t>Internationally recognized</a:t>
          </a:r>
          <a:endParaRPr lang="en-US" sz="1400" dirty="0"/>
        </a:p>
      </dgm:t>
    </dgm:pt>
    <dgm:pt modelId="{DEC09597-EE3A-48FB-8C81-7F11829C6D00}" type="parTrans" cxnId="{0ECA5FC8-C3AE-4B8A-BEC0-EE8632556BF9}">
      <dgm:prSet/>
      <dgm:spPr/>
      <dgm:t>
        <a:bodyPr/>
        <a:lstStyle/>
        <a:p>
          <a:endParaRPr lang="en-US"/>
        </a:p>
      </dgm:t>
    </dgm:pt>
    <dgm:pt modelId="{78FEAD2B-A109-4B29-88DF-7E0BD78C0049}" type="sibTrans" cxnId="{0ECA5FC8-C3AE-4B8A-BEC0-EE8632556BF9}">
      <dgm:prSet/>
      <dgm:spPr/>
      <dgm:t>
        <a:bodyPr/>
        <a:lstStyle/>
        <a:p>
          <a:endParaRPr lang="en-US"/>
        </a:p>
      </dgm:t>
    </dgm:pt>
    <dgm:pt modelId="{007E8369-3AA9-4146-9829-E7AC62952364}">
      <dgm:prSet phldrT="[Text]" custT="1"/>
      <dgm:spPr/>
      <dgm:t>
        <a:bodyPr/>
        <a:lstStyle/>
        <a:p>
          <a:pPr algn="ctr"/>
          <a:r>
            <a:rPr lang="en-US" sz="1500" b="1" dirty="0" smtClean="0"/>
            <a:t>Championing innovation</a:t>
          </a:r>
          <a:endParaRPr lang="en-US" sz="1500" dirty="0"/>
        </a:p>
      </dgm:t>
    </dgm:pt>
    <dgm:pt modelId="{B7954430-6D1C-425F-AAE1-0511CF2A8198}" type="parTrans" cxnId="{92871953-07F3-4D5D-B02F-36562BFB9123}">
      <dgm:prSet/>
      <dgm:spPr/>
      <dgm:t>
        <a:bodyPr/>
        <a:lstStyle/>
        <a:p>
          <a:endParaRPr lang="en-US"/>
        </a:p>
      </dgm:t>
    </dgm:pt>
    <dgm:pt modelId="{789A77F5-7B45-4BF4-AF03-A51AD1F494C4}" type="sibTrans" cxnId="{92871953-07F3-4D5D-B02F-36562BFB9123}">
      <dgm:prSet/>
      <dgm:spPr/>
      <dgm:t>
        <a:bodyPr/>
        <a:lstStyle/>
        <a:p>
          <a:endParaRPr lang="en-US"/>
        </a:p>
      </dgm:t>
    </dgm:pt>
    <dgm:pt modelId="{E09F0EEE-8822-42AA-8239-34569847CF91}">
      <dgm:prSet phldrT="[Text]" custT="1"/>
      <dgm:spPr/>
      <dgm:t>
        <a:bodyPr/>
        <a:lstStyle/>
        <a:p>
          <a:pPr algn="ctr"/>
          <a:r>
            <a:rPr lang="en-US" sz="1400" b="1" dirty="0" smtClean="0"/>
            <a:t>International qualification </a:t>
          </a:r>
          <a:r>
            <a:rPr lang="en-US" sz="1400" dirty="0" smtClean="0"/>
            <a:t>graduates </a:t>
          </a:r>
          <a:endParaRPr lang="en-US" sz="1400" dirty="0"/>
        </a:p>
      </dgm:t>
    </dgm:pt>
    <dgm:pt modelId="{D82310FC-39E5-4896-84F0-ADF24AAD1D35}" type="parTrans" cxnId="{CDA498F2-5D8B-4333-9F94-5136A7F2B4B9}">
      <dgm:prSet/>
      <dgm:spPr/>
      <dgm:t>
        <a:bodyPr/>
        <a:lstStyle/>
        <a:p>
          <a:endParaRPr lang="en-US"/>
        </a:p>
      </dgm:t>
    </dgm:pt>
    <dgm:pt modelId="{F5567205-1112-4F68-A02A-5C7A5441DA03}" type="sibTrans" cxnId="{CDA498F2-5D8B-4333-9F94-5136A7F2B4B9}">
      <dgm:prSet/>
      <dgm:spPr/>
      <dgm:t>
        <a:bodyPr/>
        <a:lstStyle/>
        <a:p>
          <a:endParaRPr lang="en-US"/>
        </a:p>
      </dgm:t>
    </dgm:pt>
    <dgm:pt modelId="{7EF2E318-444C-4413-8A52-C9625B97A876}" type="pres">
      <dgm:prSet presAssocID="{812BF64F-2015-4A33-85CC-A342A9F05CF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BA352E-1A61-4936-A23C-3A132ED9B4C8}" type="pres">
      <dgm:prSet presAssocID="{6ADA37BA-86F0-4E37-AFB6-017C42410CF0}" presName="centerShape" presStyleLbl="node0" presStyleIdx="0" presStyleCnt="1" custScaleX="138074" custScaleY="138074"/>
      <dgm:spPr/>
      <dgm:t>
        <a:bodyPr/>
        <a:lstStyle/>
        <a:p>
          <a:endParaRPr lang="en-US"/>
        </a:p>
      </dgm:t>
    </dgm:pt>
    <dgm:pt modelId="{D893CDAA-62F7-46F8-9BF5-3D3A648E339C}" type="pres">
      <dgm:prSet presAssocID="{BF7924F9-192F-47A9-B1CD-646C6E451B55}" presName="parTrans" presStyleLbl="sibTrans2D1" presStyleIdx="0" presStyleCnt="4"/>
      <dgm:spPr/>
      <dgm:t>
        <a:bodyPr/>
        <a:lstStyle/>
        <a:p>
          <a:endParaRPr lang="en-US"/>
        </a:p>
      </dgm:t>
    </dgm:pt>
    <dgm:pt modelId="{299CDE22-58C8-4338-88EF-0724DEF1D113}" type="pres">
      <dgm:prSet presAssocID="{BF7924F9-192F-47A9-B1CD-646C6E451B55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AAD7A7CD-3DC5-4535-9972-0724CC0BB183}" type="pres">
      <dgm:prSet presAssocID="{FA9F2234-9CD6-44C9-9B85-49DCCEF6A530}" presName="node" presStyleLbl="node1" presStyleIdx="0" presStyleCnt="4" custScaleX="116184" custScaleY="1161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55109E-CE53-4D04-8E85-E1C25FD7712F}" type="pres">
      <dgm:prSet presAssocID="{DEC09597-EE3A-48FB-8C81-7F11829C6D00}" presName="parTrans" presStyleLbl="sibTrans2D1" presStyleIdx="1" presStyleCnt="4"/>
      <dgm:spPr/>
      <dgm:t>
        <a:bodyPr/>
        <a:lstStyle/>
        <a:p>
          <a:endParaRPr lang="en-US"/>
        </a:p>
      </dgm:t>
    </dgm:pt>
    <dgm:pt modelId="{865A1499-5D76-406F-9AEC-A956EC0CA543}" type="pres">
      <dgm:prSet presAssocID="{DEC09597-EE3A-48FB-8C81-7F11829C6D0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989A2F65-2E92-4580-915F-76FF7F773D5F}" type="pres">
      <dgm:prSet presAssocID="{673102BD-D785-431C-BC95-8089B72F7CA2}" presName="node" presStyleLbl="node1" presStyleIdx="1" presStyleCnt="4" custScaleX="125952" custScaleY="1117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272200-18C3-4044-8235-DCD2B82F673C}" type="pres">
      <dgm:prSet presAssocID="{B7954430-6D1C-425F-AAE1-0511CF2A8198}" presName="parTrans" presStyleLbl="sibTrans2D1" presStyleIdx="2" presStyleCnt="4"/>
      <dgm:spPr/>
      <dgm:t>
        <a:bodyPr/>
        <a:lstStyle/>
        <a:p>
          <a:endParaRPr lang="en-US"/>
        </a:p>
      </dgm:t>
    </dgm:pt>
    <dgm:pt modelId="{C1D34F43-8B8E-403D-B2F4-BBB3CC98BAC0}" type="pres">
      <dgm:prSet presAssocID="{B7954430-6D1C-425F-AAE1-0511CF2A8198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12894F88-68EC-4864-B155-BD298A155B3E}" type="pres">
      <dgm:prSet presAssocID="{007E8369-3AA9-4146-9829-E7AC62952364}" presName="node" presStyleLbl="node1" presStyleIdx="2" presStyleCnt="4" custScaleX="122051" custScaleY="1116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06FA53-3039-44B7-ABF0-1A49FB7AA566}" type="pres">
      <dgm:prSet presAssocID="{D82310FC-39E5-4896-84F0-ADF24AAD1D35}" presName="parTrans" presStyleLbl="sibTrans2D1" presStyleIdx="3" presStyleCnt="4"/>
      <dgm:spPr/>
      <dgm:t>
        <a:bodyPr/>
        <a:lstStyle/>
        <a:p>
          <a:endParaRPr lang="en-US"/>
        </a:p>
      </dgm:t>
    </dgm:pt>
    <dgm:pt modelId="{C5E33620-BC05-49B8-9A5B-A61742BB26C8}" type="pres">
      <dgm:prSet presAssocID="{D82310FC-39E5-4896-84F0-ADF24AAD1D35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1EE0C029-CA38-40ED-9C3E-36E8BE1CB66C}" type="pres">
      <dgm:prSet presAssocID="{E09F0EEE-8822-42AA-8239-34569847CF91}" presName="node" presStyleLbl="node1" presStyleIdx="3" presStyleCnt="4" custScaleX="116591" custScaleY="1165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D09ED1-6589-4423-A487-6EA85CDC2580}" type="presOf" srcId="{FA9F2234-9CD6-44C9-9B85-49DCCEF6A530}" destId="{AAD7A7CD-3DC5-4535-9972-0724CC0BB183}" srcOrd="0" destOrd="0" presId="urn:microsoft.com/office/officeart/2005/8/layout/radial5"/>
    <dgm:cxn modelId="{7C0A0C47-AA55-4A9C-9061-2B998402D0D5}" srcId="{812BF64F-2015-4A33-85CC-A342A9F05CF3}" destId="{6ADA37BA-86F0-4E37-AFB6-017C42410CF0}" srcOrd="0" destOrd="0" parTransId="{79663B94-AC33-4FCD-A02E-806A973CD6FD}" sibTransId="{2183714B-DE20-455E-9EB2-BA90FA05530C}"/>
    <dgm:cxn modelId="{C769CA0D-C51B-4CB4-A6E5-C743C22646C4}" type="presOf" srcId="{BF7924F9-192F-47A9-B1CD-646C6E451B55}" destId="{299CDE22-58C8-4338-88EF-0724DEF1D113}" srcOrd="1" destOrd="0" presId="urn:microsoft.com/office/officeart/2005/8/layout/radial5"/>
    <dgm:cxn modelId="{3D29DFEF-FAE6-4F33-B310-880E04C27EA3}" type="presOf" srcId="{812BF64F-2015-4A33-85CC-A342A9F05CF3}" destId="{7EF2E318-444C-4413-8A52-C9625B97A876}" srcOrd="0" destOrd="0" presId="urn:microsoft.com/office/officeart/2005/8/layout/radial5"/>
    <dgm:cxn modelId="{73FD06B7-2373-4F43-B3BC-EE389D7C1B49}" type="presOf" srcId="{D82310FC-39E5-4896-84F0-ADF24AAD1D35}" destId="{C5E33620-BC05-49B8-9A5B-A61742BB26C8}" srcOrd="1" destOrd="0" presId="urn:microsoft.com/office/officeart/2005/8/layout/radial5"/>
    <dgm:cxn modelId="{08FA0B72-0658-46DD-A3CA-141630991312}" type="presOf" srcId="{E09F0EEE-8822-42AA-8239-34569847CF91}" destId="{1EE0C029-CA38-40ED-9C3E-36E8BE1CB66C}" srcOrd="0" destOrd="0" presId="urn:microsoft.com/office/officeart/2005/8/layout/radial5"/>
    <dgm:cxn modelId="{2C12646D-8E7F-444E-A8EB-D0A57468E597}" type="presOf" srcId="{B7954430-6D1C-425F-AAE1-0511CF2A8198}" destId="{C3272200-18C3-4044-8235-DCD2B82F673C}" srcOrd="0" destOrd="0" presId="urn:microsoft.com/office/officeart/2005/8/layout/radial5"/>
    <dgm:cxn modelId="{23D3FD7B-DDCA-4BF0-93EF-AE940E840560}" type="presOf" srcId="{6ADA37BA-86F0-4E37-AFB6-017C42410CF0}" destId="{3BBA352E-1A61-4936-A23C-3A132ED9B4C8}" srcOrd="0" destOrd="0" presId="urn:microsoft.com/office/officeart/2005/8/layout/radial5"/>
    <dgm:cxn modelId="{21967321-497E-4093-A7CE-07977F5F5667}" srcId="{6ADA37BA-86F0-4E37-AFB6-017C42410CF0}" destId="{FA9F2234-9CD6-44C9-9B85-49DCCEF6A530}" srcOrd="0" destOrd="0" parTransId="{BF7924F9-192F-47A9-B1CD-646C6E451B55}" sibTransId="{0AA392D7-2624-42DF-B25C-6BC15E12FE40}"/>
    <dgm:cxn modelId="{92871953-07F3-4D5D-B02F-36562BFB9123}" srcId="{6ADA37BA-86F0-4E37-AFB6-017C42410CF0}" destId="{007E8369-3AA9-4146-9829-E7AC62952364}" srcOrd="2" destOrd="0" parTransId="{B7954430-6D1C-425F-AAE1-0511CF2A8198}" sibTransId="{789A77F5-7B45-4BF4-AF03-A51AD1F494C4}"/>
    <dgm:cxn modelId="{B94BFC15-C9F7-4B40-A917-2CD2F398F348}" type="presOf" srcId="{BF7924F9-192F-47A9-B1CD-646C6E451B55}" destId="{D893CDAA-62F7-46F8-9BF5-3D3A648E339C}" srcOrd="0" destOrd="0" presId="urn:microsoft.com/office/officeart/2005/8/layout/radial5"/>
    <dgm:cxn modelId="{E982D0A6-94A6-447D-945D-C9FD9534653C}" type="presOf" srcId="{B7954430-6D1C-425F-AAE1-0511CF2A8198}" destId="{C1D34F43-8B8E-403D-B2F4-BBB3CC98BAC0}" srcOrd="1" destOrd="0" presId="urn:microsoft.com/office/officeart/2005/8/layout/radial5"/>
    <dgm:cxn modelId="{CDA498F2-5D8B-4333-9F94-5136A7F2B4B9}" srcId="{6ADA37BA-86F0-4E37-AFB6-017C42410CF0}" destId="{E09F0EEE-8822-42AA-8239-34569847CF91}" srcOrd="3" destOrd="0" parTransId="{D82310FC-39E5-4896-84F0-ADF24AAD1D35}" sibTransId="{F5567205-1112-4F68-A02A-5C7A5441DA03}"/>
    <dgm:cxn modelId="{0ECA5FC8-C3AE-4B8A-BEC0-EE8632556BF9}" srcId="{6ADA37BA-86F0-4E37-AFB6-017C42410CF0}" destId="{673102BD-D785-431C-BC95-8089B72F7CA2}" srcOrd="1" destOrd="0" parTransId="{DEC09597-EE3A-48FB-8C81-7F11829C6D00}" sibTransId="{78FEAD2B-A109-4B29-88DF-7E0BD78C0049}"/>
    <dgm:cxn modelId="{80DF305D-6DA9-4BF8-8208-C580864007E1}" type="presOf" srcId="{DEC09597-EE3A-48FB-8C81-7F11829C6D00}" destId="{865A1499-5D76-406F-9AEC-A956EC0CA543}" srcOrd="1" destOrd="0" presId="urn:microsoft.com/office/officeart/2005/8/layout/radial5"/>
    <dgm:cxn modelId="{B69219B2-B61A-4031-A578-291A52149FBC}" type="presOf" srcId="{DEC09597-EE3A-48FB-8C81-7F11829C6D00}" destId="{3555109E-CE53-4D04-8E85-E1C25FD7712F}" srcOrd="0" destOrd="0" presId="urn:microsoft.com/office/officeart/2005/8/layout/radial5"/>
    <dgm:cxn modelId="{CD77EAED-9DC7-4BDA-B216-8B6BBC4E7123}" type="presOf" srcId="{D82310FC-39E5-4896-84F0-ADF24AAD1D35}" destId="{C406FA53-3039-44B7-ABF0-1A49FB7AA566}" srcOrd="0" destOrd="0" presId="urn:microsoft.com/office/officeart/2005/8/layout/radial5"/>
    <dgm:cxn modelId="{1E141B8B-8545-49D0-B32F-462B38B40114}" type="presOf" srcId="{673102BD-D785-431C-BC95-8089B72F7CA2}" destId="{989A2F65-2E92-4580-915F-76FF7F773D5F}" srcOrd="0" destOrd="0" presId="urn:microsoft.com/office/officeart/2005/8/layout/radial5"/>
    <dgm:cxn modelId="{E8171834-E4DD-4366-9E04-B34096F5DC55}" type="presOf" srcId="{007E8369-3AA9-4146-9829-E7AC62952364}" destId="{12894F88-68EC-4864-B155-BD298A155B3E}" srcOrd="0" destOrd="0" presId="urn:microsoft.com/office/officeart/2005/8/layout/radial5"/>
    <dgm:cxn modelId="{240F760B-9142-47A5-8885-1650D9C401FC}" type="presParOf" srcId="{7EF2E318-444C-4413-8A52-C9625B97A876}" destId="{3BBA352E-1A61-4936-A23C-3A132ED9B4C8}" srcOrd="0" destOrd="0" presId="urn:microsoft.com/office/officeart/2005/8/layout/radial5"/>
    <dgm:cxn modelId="{EDE6788C-4BB2-4692-B86D-33E37A377522}" type="presParOf" srcId="{7EF2E318-444C-4413-8A52-C9625B97A876}" destId="{D893CDAA-62F7-46F8-9BF5-3D3A648E339C}" srcOrd="1" destOrd="0" presId="urn:microsoft.com/office/officeart/2005/8/layout/radial5"/>
    <dgm:cxn modelId="{4328B1A8-C326-4A18-B931-DA74EE4A8310}" type="presParOf" srcId="{D893CDAA-62F7-46F8-9BF5-3D3A648E339C}" destId="{299CDE22-58C8-4338-88EF-0724DEF1D113}" srcOrd="0" destOrd="0" presId="urn:microsoft.com/office/officeart/2005/8/layout/radial5"/>
    <dgm:cxn modelId="{6C698603-9172-43C2-A2AD-B39852BC3ADF}" type="presParOf" srcId="{7EF2E318-444C-4413-8A52-C9625B97A876}" destId="{AAD7A7CD-3DC5-4535-9972-0724CC0BB183}" srcOrd="2" destOrd="0" presId="urn:microsoft.com/office/officeart/2005/8/layout/radial5"/>
    <dgm:cxn modelId="{D0CB1DFF-A6AA-48AC-84EE-3D4F51600423}" type="presParOf" srcId="{7EF2E318-444C-4413-8A52-C9625B97A876}" destId="{3555109E-CE53-4D04-8E85-E1C25FD7712F}" srcOrd="3" destOrd="0" presId="urn:microsoft.com/office/officeart/2005/8/layout/radial5"/>
    <dgm:cxn modelId="{0B4EB491-BAA4-4261-9D41-44D31EEEDF50}" type="presParOf" srcId="{3555109E-CE53-4D04-8E85-E1C25FD7712F}" destId="{865A1499-5D76-406F-9AEC-A956EC0CA543}" srcOrd="0" destOrd="0" presId="urn:microsoft.com/office/officeart/2005/8/layout/radial5"/>
    <dgm:cxn modelId="{D67806FB-60E9-4330-81DA-9AAAE4EF3670}" type="presParOf" srcId="{7EF2E318-444C-4413-8A52-C9625B97A876}" destId="{989A2F65-2E92-4580-915F-76FF7F773D5F}" srcOrd="4" destOrd="0" presId="urn:microsoft.com/office/officeart/2005/8/layout/radial5"/>
    <dgm:cxn modelId="{D0259F97-21A9-4C06-A82A-EEA97FA9321D}" type="presParOf" srcId="{7EF2E318-444C-4413-8A52-C9625B97A876}" destId="{C3272200-18C3-4044-8235-DCD2B82F673C}" srcOrd="5" destOrd="0" presId="urn:microsoft.com/office/officeart/2005/8/layout/radial5"/>
    <dgm:cxn modelId="{99A4C54B-F9F0-4207-94F8-F3CE406C0646}" type="presParOf" srcId="{C3272200-18C3-4044-8235-DCD2B82F673C}" destId="{C1D34F43-8B8E-403D-B2F4-BBB3CC98BAC0}" srcOrd="0" destOrd="0" presId="urn:microsoft.com/office/officeart/2005/8/layout/radial5"/>
    <dgm:cxn modelId="{3F11F04F-E67B-4442-9D85-759A040776C9}" type="presParOf" srcId="{7EF2E318-444C-4413-8A52-C9625B97A876}" destId="{12894F88-68EC-4864-B155-BD298A155B3E}" srcOrd="6" destOrd="0" presId="urn:microsoft.com/office/officeart/2005/8/layout/radial5"/>
    <dgm:cxn modelId="{2FFC2ED6-F188-4EFF-A1FB-89AEB230FD8E}" type="presParOf" srcId="{7EF2E318-444C-4413-8A52-C9625B97A876}" destId="{C406FA53-3039-44B7-ABF0-1A49FB7AA566}" srcOrd="7" destOrd="0" presId="urn:microsoft.com/office/officeart/2005/8/layout/radial5"/>
    <dgm:cxn modelId="{EF94529F-CA83-47DB-BBE9-3E1E2FF5243F}" type="presParOf" srcId="{C406FA53-3039-44B7-ABF0-1A49FB7AA566}" destId="{C5E33620-BC05-49B8-9A5B-A61742BB26C8}" srcOrd="0" destOrd="0" presId="urn:microsoft.com/office/officeart/2005/8/layout/radial5"/>
    <dgm:cxn modelId="{EC42174A-C885-4838-9674-ACEAABDF324A}" type="presParOf" srcId="{7EF2E318-444C-4413-8A52-C9625B97A876}" destId="{1EE0C029-CA38-40ED-9C3E-36E8BE1CB66C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E26004A-93DE-452B-A8B2-7E7CFD8CD5F7}" type="doc">
      <dgm:prSet loTypeId="urn:microsoft.com/office/officeart/2005/8/layout/hList6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88C45B0D-EA98-4BEC-9FDC-1ED754462C66}">
      <dgm:prSet/>
      <dgm:spPr/>
      <dgm:t>
        <a:bodyPr/>
        <a:lstStyle/>
        <a:p>
          <a:pPr rtl="0"/>
          <a:r>
            <a:rPr lang="en-US" b="1" dirty="0" smtClean="0">
              <a:solidFill>
                <a:schemeClr val="bg1"/>
              </a:solidFill>
              <a:latin typeface="+mj-lt"/>
            </a:rPr>
            <a:t>Management</a:t>
          </a:r>
          <a:endParaRPr lang="en-US" dirty="0">
            <a:solidFill>
              <a:schemeClr val="bg1"/>
            </a:solidFill>
          </a:endParaRPr>
        </a:p>
      </dgm:t>
    </dgm:pt>
    <dgm:pt modelId="{67D97B47-9B2E-4F1C-A4D5-D4EA159030F8}" type="parTrans" cxnId="{193E0B64-BAE8-488F-A36B-4B01F137D996}">
      <dgm:prSet/>
      <dgm:spPr/>
      <dgm:t>
        <a:bodyPr/>
        <a:lstStyle/>
        <a:p>
          <a:endParaRPr lang="en-US"/>
        </a:p>
      </dgm:t>
    </dgm:pt>
    <dgm:pt modelId="{5DB9EA6E-A9B4-4C75-B504-92D372E29640}" type="sibTrans" cxnId="{193E0B64-BAE8-488F-A36B-4B01F137D996}">
      <dgm:prSet/>
      <dgm:spPr/>
      <dgm:t>
        <a:bodyPr/>
        <a:lstStyle/>
        <a:p>
          <a:endParaRPr lang="en-US"/>
        </a:p>
      </dgm:t>
    </dgm:pt>
    <dgm:pt modelId="{A2FDA583-A5E5-4703-960F-B5CD52C67C47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Chief Technology Officer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E71DE685-6320-4C73-B0B9-F53E2AE22DB1}" type="parTrans" cxnId="{BD33DD28-78D7-42C3-8D5B-0C0D217ECC0B}">
      <dgm:prSet/>
      <dgm:spPr/>
      <dgm:t>
        <a:bodyPr/>
        <a:lstStyle/>
        <a:p>
          <a:endParaRPr lang="en-US"/>
        </a:p>
      </dgm:t>
    </dgm:pt>
    <dgm:pt modelId="{EDC210D6-9FBC-450F-B5E0-3DA8E7EFA9EB}" type="sibTrans" cxnId="{BD33DD28-78D7-42C3-8D5B-0C0D217ECC0B}">
      <dgm:prSet/>
      <dgm:spPr/>
      <dgm:t>
        <a:bodyPr/>
        <a:lstStyle/>
        <a:p>
          <a:endParaRPr lang="en-US"/>
        </a:p>
      </dgm:t>
    </dgm:pt>
    <dgm:pt modelId="{715DE04E-B9CF-4552-8B8B-A39283DAE1C6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Chief Information Officer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1A9536D9-70B1-47C1-A69F-00B688DD2CFB}" type="parTrans" cxnId="{776476B3-25DD-4228-BF61-8FC10506D0F8}">
      <dgm:prSet/>
      <dgm:spPr/>
      <dgm:t>
        <a:bodyPr/>
        <a:lstStyle/>
        <a:p>
          <a:endParaRPr lang="en-US"/>
        </a:p>
      </dgm:t>
    </dgm:pt>
    <dgm:pt modelId="{7B22E4B9-67F2-4A88-8E40-43FD649C9D88}" type="sibTrans" cxnId="{776476B3-25DD-4228-BF61-8FC10506D0F8}">
      <dgm:prSet/>
      <dgm:spPr/>
      <dgm:t>
        <a:bodyPr/>
        <a:lstStyle/>
        <a:p>
          <a:endParaRPr lang="en-US"/>
        </a:p>
      </dgm:t>
    </dgm:pt>
    <dgm:pt modelId="{7671C4F1-6F50-4C62-9D35-55AAEBD0C3F5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IT Consultant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33E21F8A-BC7D-4F70-B0FF-624FA1324049}" type="parTrans" cxnId="{2D8A47DB-AC03-48FC-BD47-43FE8D3D009A}">
      <dgm:prSet/>
      <dgm:spPr/>
      <dgm:t>
        <a:bodyPr/>
        <a:lstStyle/>
        <a:p>
          <a:endParaRPr lang="en-US"/>
        </a:p>
      </dgm:t>
    </dgm:pt>
    <dgm:pt modelId="{A6D57A79-14B2-457A-93A0-A574BCD84F33}" type="sibTrans" cxnId="{2D8A47DB-AC03-48FC-BD47-43FE8D3D009A}">
      <dgm:prSet/>
      <dgm:spPr/>
      <dgm:t>
        <a:bodyPr/>
        <a:lstStyle/>
        <a:p>
          <a:endParaRPr lang="en-US"/>
        </a:p>
      </dgm:t>
    </dgm:pt>
    <dgm:pt modelId="{19CE95E9-6EC6-4E32-8B2D-978288A596D8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Intelligence System Development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561B2B46-3C3E-4A76-BBFD-D0231858576D}" type="parTrans" cxnId="{311508F1-4F0C-46B2-B519-5A904439BDA4}">
      <dgm:prSet/>
      <dgm:spPr/>
      <dgm:t>
        <a:bodyPr/>
        <a:lstStyle/>
        <a:p>
          <a:endParaRPr lang="en-US"/>
        </a:p>
      </dgm:t>
    </dgm:pt>
    <dgm:pt modelId="{75E89447-7C6D-4CB4-B9F0-C8475D3BB612}" type="sibTrans" cxnId="{311508F1-4F0C-46B2-B519-5A904439BDA4}">
      <dgm:prSet/>
      <dgm:spPr/>
      <dgm:t>
        <a:bodyPr/>
        <a:lstStyle/>
        <a:p>
          <a:endParaRPr lang="en-US"/>
        </a:p>
      </dgm:t>
    </dgm:pt>
    <dgm:pt modelId="{AB501A91-D652-453E-A054-2C3D49F964A1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Intelligence System  Developer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BEE6793B-4A4D-42F3-84C9-A2C85663238F}" type="parTrans" cxnId="{53FA8CDE-123D-4E39-B1B3-84FE791ACE98}">
      <dgm:prSet/>
      <dgm:spPr/>
      <dgm:t>
        <a:bodyPr/>
        <a:lstStyle/>
        <a:p>
          <a:endParaRPr lang="en-US"/>
        </a:p>
      </dgm:t>
    </dgm:pt>
    <dgm:pt modelId="{4EA2F5C9-9015-4300-9E50-604670035BBF}" type="sibTrans" cxnId="{53FA8CDE-123D-4E39-B1B3-84FE791ACE98}">
      <dgm:prSet/>
      <dgm:spPr/>
      <dgm:t>
        <a:bodyPr/>
        <a:lstStyle/>
        <a:p>
          <a:endParaRPr lang="en-US"/>
        </a:p>
      </dgm:t>
    </dgm:pt>
    <dgm:pt modelId="{41503B9B-C085-4D76-B33D-EEDF9CE0CCA8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Scientist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40134329-BB33-451E-8FF7-70C6E5955818}" type="parTrans" cxnId="{5A164CC6-6E92-4E2F-9076-0920687B1366}">
      <dgm:prSet/>
      <dgm:spPr/>
      <dgm:t>
        <a:bodyPr/>
        <a:lstStyle/>
        <a:p>
          <a:endParaRPr lang="en-US"/>
        </a:p>
      </dgm:t>
    </dgm:pt>
    <dgm:pt modelId="{235AFCEC-8B48-4BF5-8BFA-DB9E33AF3535}" type="sibTrans" cxnId="{5A164CC6-6E92-4E2F-9076-0920687B1366}">
      <dgm:prSet/>
      <dgm:spPr/>
      <dgm:t>
        <a:bodyPr/>
        <a:lstStyle/>
        <a:p>
          <a:endParaRPr lang="en-US"/>
        </a:p>
      </dgm:t>
    </dgm:pt>
    <dgm:pt modelId="{76DD3065-D8C1-475D-9A5F-62311013246B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Lecturer / Trainer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38E1F24C-3ACB-477A-9C1C-CEB549B1EFC9}" type="parTrans" cxnId="{C1224A2B-22F9-450A-BF41-4DFEB04F2CCD}">
      <dgm:prSet/>
      <dgm:spPr/>
      <dgm:t>
        <a:bodyPr/>
        <a:lstStyle/>
        <a:p>
          <a:endParaRPr lang="en-US"/>
        </a:p>
      </dgm:t>
    </dgm:pt>
    <dgm:pt modelId="{5B4F7744-3697-484E-A5B2-7125082D24CD}" type="sibTrans" cxnId="{C1224A2B-22F9-450A-BF41-4DFEB04F2CCD}">
      <dgm:prSet/>
      <dgm:spPr/>
      <dgm:t>
        <a:bodyPr/>
        <a:lstStyle/>
        <a:p>
          <a:endParaRPr lang="en-US"/>
        </a:p>
      </dgm:t>
    </dgm:pt>
    <dgm:pt modelId="{12F8B780-A2AE-4609-8E8B-DE3FE146B158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Researcher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6E429D9E-182B-4041-B471-E7715550EE6C}" type="parTrans" cxnId="{DA4DDFC0-E690-4851-8395-2DE67CC7197A}">
      <dgm:prSet/>
      <dgm:spPr/>
      <dgm:t>
        <a:bodyPr/>
        <a:lstStyle/>
        <a:p>
          <a:endParaRPr lang="en-US"/>
        </a:p>
      </dgm:t>
    </dgm:pt>
    <dgm:pt modelId="{BAA563AA-3ADE-4456-BD3D-576CEEA47875}" type="sibTrans" cxnId="{DA4DDFC0-E690-4851-8395-2DE67CC7197A}">
      <dgm:prSet/>
      <dgm:spPr/>
      <dgm:t>
        <a:bodyPr/>
        <a:lstStyle/>
        <a:p>
          <a:endParaRPr lang="en-US"/>
        </a:p>
      </dgm:t>
    </dgm:pt>
    <dgm:pt modelId="{3F2F47DF-33E1-42FC-83EF-2D2A212F8015}" type="pres">
      <dgm:prSet presAssocID="{3E26004A-93DE-452B-A8B2-7E7CFD8CD5F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4AC3E5-1F5F-4D3A-81EB-D7F7DB43033D}" type="pres">
      <dgm:prSet presAssocID="{88C45B0D-EA98-4BEC-9FDC-1ED754462C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8B120A-45B7-47E5-8D23-F19AA11B656E}" type="pres">
      <dgm:prSet presAssocID="{5DB9EA6E-A9B4-4C75-B504-92D372E29640}" presName="sibTrans" presStyleCnt="0"/>
      <dgm:spPr/>
    </dgm:pt>
    <dgm:pt modelId="{FE25C926-6A2A-4EC5-9F06-51A06DB7775F}" type="pres">
      <dgm:prSet presAssocID="{19CE95E9-6EC6-4E32-8B2D-978288A596D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D1628A-7973-4D51-B059-EF586F039A3B}" type="pres">
      <dgm:prSet presAssocID="{75E89447-7C6D-4CB4-B9F0-C8475D3BB612}" presName="sibTrans" presStyleCnt="0"/>
      <dgm:spPr/>
    </dgm:pt>
    <dgm:pt modelId="{F936861C-C08C-416F-BC98-255D6157FC63}" type="pres">
      <dgm:prSet presAssocID="{41503B9B-C085-4D76-B33D-EEDF9CE0CCA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3B5757-B076-4083-8BFA-AD70A21ED78A}" type="presOf" srcId="{3E26004A-93DE-452B-A8B2-7E7CFD8CD5F7}" destId="{3F2F47DF-33E1-42FC-83EF-2D2A212F8015}" srcOrd="0" destOrd="0" presId="urn:microsoft.com/office/officeart/2005/8/layout/hList6"/>
    <dgm:cxn modelId="{311508F1-4F0C-46B2-B519-5A904439BDA4}" srcId="{3E26004A-93DE-452B-A8B2-7E7CFD8CD5F7}" destId="{19CE95E9-6EC6-4E32-8B2D-978288A596D8}" srcOrd="1" destOrd="0" parTransId="{561B2B46-3C3E-4A76-BBFD-D0231858576D}" sibTransId="{75E89447-7C6D-4CB4-B9F0-C8475D3BB612}"/>
    <dgm:cxn modelId="{BD33DD28-78D7-42C3-8D5B-0C0D217ECC0B}" srcId="{88C45B0D-EA98-4BEC-9FDC-1ED754462C66}" destId="{A2FDA583-A5E5-4703-960F-B5CD52C67C47}" srcOrd="0" destOrd="0" parTransId="{E71DE685-6320-4C73-B0B9-F53E2AE22DB1}" sibTransId="{EDC210D6-9FBC-450F-B5E0-3DA8E7EFA9EB}"/>
    <dgm:cxn modelId="{45136F96-E073-4655-844A-9FA3CE8FDB4A}" type="presOf" srcId="{88C45B0D-EA98-4BEC-9FDC-1ED754462C66}" destId="{1E4AC3E5-1F5F-4D3A-81EB-D7F7DB43033D}" srcOrd="0" destOrd="0" presId="urn:microsoft.com/office/officeart/2005/8/layout/hList6"/>
    <dgm:cxn modelId="{2D8A47DB-AC03-48FC-BD47-43FE8D3D009A}" srcId="{88C45B0D-EA98-4BEC-9FDC-1ED754462C66}" destId="{7671C4F1-6F50-4C62-9D35-55AAEBD0C3F5}" srcOrd="2" destOrd="0" parTransId="{33E21F8A-BC7D-4F70-B0FF-624FA1324049}" sibTransId="{A6D57A79-14B2-457A-93A0-A574BCD84F33}"/>
    <dgm:cxn modelId="{43AD4B06-45D3-4BEF-A5E6-3EA52B032D6B}" type="presOf" srcId="{19CE95E9-6EC6-4E32-8B2D-978288A596D8}" destId="{FE25C926-6A2A-4EC5-9F06-51A06DB7775F}" srcOrd="0" destOrd="0" presId="urn:microsoft.com/office/officeart/2005/8/layout/hList6"/>
    <dgm:cxn modelId="{C8235C70-50AD-405E-B866-D734BC3E88CA}" type="presOf" srcId="{76DD3065-D8C1-475D-9A5F-62311013246B}" destId="{F936861C-C08C-416F-BC98-255D6157FC63}" srcOrd="0" destOrd="1" presId="urn:microsoft.com/office/officeart/2005/8/layout/hList6"/>
    <dgm:cxn modelId="{5A164CC6-6E92-4E2F-9076-0920687B1366}" srcId="{3E26004A-93DE-452B-A8B2-7E7CFD8CD5F7}" destId="{41503B9B-C085-4D76-B33D-EEDF9CE0CCA8}" srcOrd="2" destOrd="0" parTransId="{40134329-BB33-451E-8FF7-70C6E5955818}" sibTransId="{235AFCEC-8B48-4BF5-8BFA-DB9E33AF3535}"/>
    <dgm:cxn modelId="{F152A86A-CBB5-436E-BB7B-B887C751E8FA}" type="presOf" srcId="{12F8B780-A2AE-4609-8E8B-DE3FE146B158}" destId="{F936861C-C08C-416F-BC98-255D6157FC63}" srcOrd="0" destOrd="2" presId="urn:microsoft.com/office/officeart/2005/8/layout/hList6"/>
    <dgm:cxn modelId="{53FA8CDE-123D-4E39-B1B3-84FE791ACE98}" srcId="{19CE95E9-6EC6-4E32-8B2D-978288A596D8}" destId="{AB501A91-D652-453E-A054-2C3D49F964A1}" srcOrd="0" destOrd="0" parTransId="{BEE6793B-4A4D-42F3-84C9-A2C85663238F}" sibTransId="{4EA2F5C9-9015-4300-9E50-604670035BBF}"/>
    <dgm:cxn modelId="{AD8C419F-1B56-452A-B4B8-D0942467B78E}" type="presOf" srcId="{41503B9B-C085-4D76-B33D-EEDF9CE0CCA8}" destId="{F936861C-C08C-416F-BC98-255D6157FC63}" srcOrd="0" destOrd="0" presId="urn:microsoft.com/office/officeart/2005/8/layout/hList6"/>
    <dgm:cxn modelId="{672D304C-AA8E-4C41-8F03-09449B961EC1}" type="presOf" srcId="{7671C4F1-6F50-4C62-9D35-55AAEBD0C3F5}" destId="{1E4AC3E5-1F5F-4D3A-81EB-D7F7DB43033D}" srcOrd="0" destOrd="3" presId="urn:microsoft.com/office/officeart/2005/8/layout/hList6"/>
    <dgm:cxn modelId="{DA4DDFC0-E690-4851-8395-2DE67CC7197A}" srcId="{41503B9B-C085-4D76-B33D-EEDF9CE0CCA8}" destId="{12F8B780-A2AE-4609-8E8B-DE3FE146B158}" srcOrd="1" destOrd="0" parTransId="{6E429D9E-182B-4041-B471-E7715550EE6C}" sibTransId="{BAA563AA-3ADE-4456-BD3D-576CEEA47875}"/>
    <dgm:cxn modelId="{E6850FA5-48A9-40EC-8297-DE0264EC0AE8}" type="presOf" srcId="{A2FDA583-A5E5-4703-960F-B5CD52C67C47}" destId="{1E4AC3E5-1F5F-4D3A-81EB-D7F7DB43033D}" srcOrd="0" destOrd="1" presId="urn:microsoft.com/office/officeart/2005/8/layout/hList6"/>
    <dgm:cxn modelId="{C1224A2B-22F9-450A-BF41-4DFEB04F2CCD}" srcId="{41503B9B-C085-4D76-B33D-EEDF9CE0CCA8}" destId="{76DD3065-D8C1-475D-9A5F-62311013246B}" srcOrd="0" destOrd="0" parTransId="{38E1F24C-3ACB-477A-9C1C-CEB549B1EFC9}" sibTransId="{5B4F7744-3697-484E-A5B2-7125082D24CD}"/>
    <dgm:cxn modelId="{48E9DED1-EFA2-4CE5-91D4-83E3B324B26E}" type="presOf" srcId="{AB501A91-D652-453E-A054-2C3D49F964A1}" destId="{FE25C926-6A2A-4EC5-9F06-51A06DB7775F}" srcOrd="0" destOrd="1" presId="urn:microsoft.com/office/officeart/2005/8/layout/hList6"/>
    <dgm:cxn modelId="{776476B3-25DD-4228-BF61-8FC10506D0F8}" srcId="{88C45B0D-EA98-4BEC-9FDC-1ED754462C66}" destId="{715DE04E-B9CF-4552-8B8B-A39283DAE1C6}" srcOrd="1" destOrd="0" parTransId="{1A9536D9-70B1-47C1-A69F-00B688DD2CFB}" sibTransId="{7B22E4B9-67F2-4A88-8E40-43FD649C9D88}"/>
    <dgm:cxn modelId="{A5E0506A-27BC-43CC-8BF3-318474EA8E8C}" type="presOf" srcId="{715DE04E-B9CF-4552-8B8B-A39283DAE1C6}" destId="{1E4AC3E5-1F5F-4D3A-81EB-D7F7DB43033D}" srcOrd="0" destOrd="2" presId="urn:microsoft.com/office/officeart/2005/8/layout/hList6"/>
    <dgm:cxn modelId="{193E0B64-BAE8-488F-A36B-4B01F137D996}" srcId="{3E26004A-93DE-452B-A8B2-7E7CFD8CD5F7}" destId="{88C45B0D-EA98-4BEC-9FDC-1ED754462C66}" srcOrd="0" destOrd="0" parTransId="{67D97B47-9B2E-4F1C-A4D5-D4EA159030F8}" sibTransId="{5DB9EA6E-A9B4-4C75-B504-92D372E29640}"/>
    <dgm:cxn modelId="{3A304D39-13AA-4778-B70A-884DBC569FB3}" type="presParOf" srcId="{3F2F47DF-33E1-42FC-83EF-2D2A212F8015}" destId="{1E4AC3E5-1F5F-4D3A-81EB-D7F7DB43033D}" srcOrd="0" destOrd="0" presId="urn:microsoft.com/office/officeart/2005/8/layout/hList6"/>
    <dgm:cxn modelId="{71799369-30A5-4E8C-BAFE-D1FB13359C72}" type="presParOf" srcId="{3F2F47DF-33E1-42FC-83EF-2D2A212F8015}" destId="{C08B120A-45B7-47E5-8D23-F19AA11B656E}" srcOrd="1" destOrd="0" presId="urn:microsoft.com/office/officeart/2005/8/layout/hList6"/>
    <dgm:cxn modelId="{0A42F658-62C0-4F77-81EE-C03E45222211}" type="presParOf" srcId="{3F2F47DF-33E1-42FC-83EF-2D2A212F8015}" destId="{FE25C926-6A2A-4EC5-9F06-51A06DB7775F}" srcOrd="2" destOrd="0" presId="urn:microsoft.com/office/officeart/2005/8/layout/hList6"/>
    <dgm:cxn modelId="{F1655FB5-7EF9-49C8-8D6E-ED61D8B8D9DC}" type="presParOf" srcId="{3F2F47DF-33E1-42FC-83EF-2D2A212F8015}" destId="{14D1628A-7973-4D51-B059-EF586F039A3B}" srcOrd="3" destOrd="0" presId="urn:microsoft.com/office/officeart/2005/8/layout/hList6"/>
    <dgm:cxn modelId="{19861BBD-48C1-4775-AE71-C6F67AFA9FCB}" type="presParOf" srcId="{3F2F47DF-33E1-42FC-83EF-2D2A212F8015}" destId="{F936861C-C08C-416F-BC98-255D6157FC63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6787865-5157-4F9D-911C-54C9655A0A87}" type="doc">
      <dgm:prSet loTypeId="urn:microsoft.com/office/officeart/2005/8/layout/arrow6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D61ABC7A-5539-4C51-A412-6B4572C2EA97}">
      <dgm:prSet custT="1"/>
      <dgm:spPr/>
      <dgm:t>
        <a:bodyPr/>
        <a:lstStyle/>
        <a:p>
          <a:pPr rtl="0"/>
          <a:r>
            <a:rPr lang="en-US" sz="2000" i="1" dirty="0" smtClean="0">
              <a:latin typeface="Times New Roman" pitchFamily="18" charset="0"/>
              <a:cs typeface="Times New Roman" pitchFamily="18" charset="0"/>
            </a:rPr>
            <a:t>Multimedia System</a:t>
          </a:r>
          <a:endParaRPr lang="en-US" sz="2000" i="1" dirty="0">
            <a:latin typeface="Times New Roman" pitchFamily="18" charset="0"/>
            <a:cs typeface="Times New Roman" pitchFamily="18" charset="0"/>
          </a:endParaRPr>
        </a:p>
      </dgm:t>
    </dgm:pt>
    <dgm:pt modelId="{F0B3FB59-CCE4-48B2-BC21-A63866875569}" type="parTrans" cxnId="{B5B70461-9359-4B8E-B683-64E8C5BDCC08}">
      <dgm:prSet/>
      <dgm:spPr/>
      <dgm:t>
        <a:bodyPr/>
        <a:lstStyle/>
        <a:p>
          <a:endParaRPr lang="en-US"/>
        </a:p>
      </dgm:t>
    </dgm:pt>
    <dgm:pt modelId="{8DD14B05-6A58-4A93-B7FA-91D67B9BCD74}" type="sibTrans" cxnId="{B5B70461-9359-4B8E-B683-64E8C5BDCC08}">
      <dgm:prSet/>
      <dgm:spPr/>
      <dgm:t>
        <a:bodyPr/>
        <a:lstStyle/>
        <a:p>
          <a:endParaRPr lang="en-US"/>
        </a:p>
      </dgm:t>
    </dgm:pt>
    <dgm:pt modelId="{F165F2F8-27F3-404C-90B1-2823B4A27BFF}">
      <dgm:prSet custT="1"/>
      <dgm:spPr/>
      <dgm:t>
        <a:bodyPr/>
        <a:lstStyle/>
        <a:p>
          <a:pPr rtl="0"/>
          <a:r>
            <a:rPr lang="en-US" sz="1400" i="0" smtClean="0">
              <a:latin typeface="+mj-lt"/>
              <a:cs typeface="Times New Roman" pitchFamily="18" charset="0"/>
            </a:rPr>
            <a:t>Digital integration of text, image, video, audio and animation which user can control when, how and what content to be viewed</a:t>
          </a:r>
          <a:endParaRPr lang="en-US" sz="1800" i="1" dirty="0">
            <a:latin typeface="Times New Roman" pitchFamily="18" charset="0"/>
            <a:cs typeface="Times New Roman" pitchFamily="18" charset="0"/>
          </a:endParaRPr>
        </a:p>
      </dgm:t>
    </dgm:pt>
    <dgm:pt modelId="{3B994F08-E019-439F-81C2-875E73BA0CD9}" type="parTrans" cxnId="{4CFCC804-043B-49AB-A0B4-B5EA7A26D447}">
      <dgm:prSet/>
      <dgm:spPr/>
    </dgm:pt>
    <dgm:pt modelId="{0C03781C-58ED-48CF-BA66-21622B5B898D}" type="sibTrans" cxnId="{4CFCC804-043B-49AB-A0B4-B5EA7A26D447}">
      <dgm:prSet/>
      <dgm:spPr/>
    </dgm:pt>
    <dgm:pt modelId="{BE560DED-C699-42B5-8B0A-CC2477DED564}" type="pres">
      <dgm:prSet presAssocID="{B6787865-5157-4F9D-911C-54C9655A0A8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FD33B02-17ED-4265-BD0C-D056BFB33D1F}" type="pres">
      <dgm:prSet presAssocID="{B6787865-5157-4F9D-911C-54C9655A0A87}" presName="ribbon" presStyleLbl="node1" presStyleIdx="0" presStyleCnt="1"/>
      <dgm:spPr/>
      <dgm:t>
        <a:bodyPr/>
        <a:lstStyle/>
        <a:p>
          <a:endParaRPr lang="en-US"/>
        </a:p>
      </dgm:t>
    </dgm:pt>
    <dgm:pt modelId="{FC1A30DD-BC8B-428F-BFE4-A8F9BD9F6626}" type="pres">
      <dgm:prSet presAssocID="{B6787865-5157-4F9D-911C-54C9655A0A87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09AD5D-9897-49F7-BE9D-BCD9C52532B2}" type="pres">
      <dgm:prSet presAssocID="{B6787865-5157-4F9D-911C-54C9655A0A87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CECEDE6-6A2D-4B01-9F28-11131A8E0D42}" type="presOf" srcId="{B6787865-5157-4F9D-911C-54C9655A0A87}" destId="{BE560DED-C699-42B5-8B0A-CC2477DED564}" srcOrd="0" destOrd="0" presId="urn:microsoft.com/office/officeart/2005/8/layout/arrow6"/>
    <dgm:cxn modelId="{3066FB60-B171-49FE-A8BD-0BEDEB12B00D}" type="presOf" srcId="{F165F2F8-27F3-404C-90B1-2823B4A27BFF}" destId="{8809AD5D-9897-49F7-BE9D-BCD9C52532B2}" srcOrd="0" destOrd="0" presId="urn:microsoft.com/office/officeart/2005/8/layout/arrow6"/>
    <dgm:cxn modelId="{B5B70461-9359-4B8E-B683-64E8C5BDCC08}" srcId="{B6787865-5157-4F9D-911C-54C9655A0A87}" destId="{D61ABC7A-5539-4C51-A412-6B4572C2EA97}" srcOrd="0" destOrd="0" parTransId="{F0B3FB59-CCE4-48B2-BC21-A63866875569}" sibTransId="{8DD14B05-6A58-4A93-B7FA-91D67B9BCD74}"/>
    <dgm:cxn modelId="{B08085C9-DB5A-44CF-B8DB-2E86B5619E5B}" type="presOf" srcId="{D61ABC7A-5539-4C51-A412-6B4572C2EA97}" destId="{FC1A30DD-BC8B-428F-BFE4-A8F9BD9F6626}" srcOrd="0" destOrd="0" presId="urn:microsoft.com/office/officeart/2005/8/layout/arrow6"/>
    <dgm:cxn modelId="{4CFCC804-043B-49AB-A0B4-B5EA7A26D447}" srcId="{B6787865-5157-4F9D-911C-54C9655A0A87}" destId="{F165F2F8-27F3-404C-90B1-2823B4A27BFF}" srcOrd="1" destOrd="0" parTransId="{3B994F08-E019-439F-81C2-875E73BA0CD9}" sibTransId="{0C03781C-58ED-48CF-BA66-21622B5B898D}"/>
    <dgm:cxn modelId="{0D92F64E-2D48-476E-9104-3143E30DE3B9}" type="presParOf" srcId="{BE560DED-C699-42B5-8B0A-CC2477DED564}" destId="{FFD33B02-17ED-4265-BD0C-D056BFB33D1F}" srcOrd="0" destOrd="0" presId="urn:microsoft.com/office/officeart/2005/8/layout/arrow6"/>
    <dgm:cxn modelId="{7AE90FCF-18EE-4DFC-BE34-F0A1475A8060}" type="presParOf" srcId="{BE560DED-C699-42B5-8B0A-CC2477DED564}" destId="{FC1A30DD-BC8B-428F-BFE4-A8F9BD9F6626}" srcOrd="1" destOrd="0" presId="urn:microsoft.com/office/officeart/2005/8/layout/arrow6"/>
    <dgm:cxn modelId="{CB82CEED-78A7-4327-A819-230E2EF92A59}" type="presParOf" srcId="{BE560DED-C699-42B5-8B0A-CC2477DED564}" destId="{8809AD5D-9897-49F7-BE9D-BCD9C52532B2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D03834D-0DA6-46AF-86DD-41452D60706B}" type="doc">
      <dgm:prSet loTypeId="urn:microsoft.com/office/officeart/2005/8/layout/hList1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78519C94-9022-4F68-A255-820DCCD02D44}">
      <dgm:prSet/>
      <dgm:spPr/>
      <dgm:t>
        <a:bodyPr/>
        <a:lstStyle/>
        <a:p>
          <a:pPr rtl="0"/>
          <a:r>
            <a:rPr lang="en-US" b="1" i="0" dirty="0" smtClean="0">
              <a:latin typeface="+mn-lt"/>
              <a:cs typeface="Times New Roman" pitchFamily="18" charset="0"/>
            </a:rPr>
            <a:t>SUBJECTS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8C7CE997-3BFB-4664-9D97-979AAB61EE70}" type="parTrans" cxnId="{78E39366-0071-4422-9A0A-9701D6636A97}">
      <dgm:prSet/>
      <dgm:spPr/>
      <dgm:t>
        <a:bodyPr/>
        <a:lstStyle/>
        <a:p>
          <a:endParaRPr lang="en-US"/>
        </a:p>
      </dgm:t>
    </dgm:pt>
    <dgm:pt modelId="{1CA7EEEB-4846-4F7F-982E-42807112B92C}" type="sibTrans" cxnId="{78E39366-0071-4422-9A0A-9701D6636A97}">
      <dgm:prSet/>
      <dgm:spPr/>
      <dgm:t>
        <a:bodyPr/>
        <a:lstStyle/>
        <a:p>
          <a:endParaRPr lang="en-US"/>
        </a:p>
      </dgm:t>
    </dgm:pt>
    <dgm:pt modelId="{0AC4BF59-ED6B-46F0-BCE1-21BE3BFF526E}">
      <dgm:prSet/>
      <dgm:spPr/>
      <dgm:t>
        <a:bodyPr/>
        <a:lstStyle/>
        <a:p>
          <a:pPr rtl="0"/>
          <a:r>
            <a:rPr lang="en-US" i="0" dirty="0" smtClean="0">
              <a:latin typeface="+mn-lt"/>
              <a:cs typeface="Times New Roman" pitchFamily="18" charset="0"/>
            </a:rPr>
            <a:t>Multimedia Programming Foundation  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A526E3C1-ADC1-4243-B310-44F2B8F3687B}" type="parTrans" cxnId="{D88EB7FF-2AC2-4771-A832-84CAA84C40ED}">
      <dgm:prSet/>
      <dgm:spPr/>
      <dgm:t>
        <a:bodyPr/>
        <a:lstStyle/>
        <a:p>
          <a:endParaRPr lang="en-US"/>
        </a:p>
      </dgm:t>
    </dgm:pt>
    <dgm:pt modelId="{98BEF9DB-A70E-4F43-B767-84A120D9F2B9}" type="sibTrans" cxnId="{D88EB7FF-2AC2-4771-A832-84CAA84C40ED}">
      <dgm:prSet/>
      <dgm:spPr/>
      <dgm:t>
        <a:bodyPr/>
        <a:lstStyle/>
        <a:p>
          <a:endParaRPr lang="en-US"/>
        </a:p>
      </dgm:t>
    </dgm:pt>
    <dgm:pt modelId="{CA6B36BE-5FA8-4D07-99E9-A33AEF8F8CC6}">
      <dgm:prSet/>
      <dgm:spPr/>
      <dgm:t>
        <a:bodyPr/>
        <a:lstStyle/>
        <a:p>
          <a:r>
            <a:rPr lang="en-US" i="0" u="none" dirty="0" smtClean="0">
              <a:latin typeface="+mn-lt"/>
              <a:cs typeface="Times New Roman" pitchFamily="18" charset="0"/>
            </a:rPr>
            <a:t>Game Programming </a:t>
          </a:r>
        </a:p>
      </dgm:t>
    </dgm:pt>
    <dgm:pt modelId="{CBEA5CCE-8740-4CF6-B578-5D6D4168C329}" type="sibTrans" cxnId="{F3AB5B31-292B-4BE3-84EE-87E29EFC1253}">
      <dgm:prSet/>
      <dgm:spPr/>
      <dgm:t>
        <a:bodyPr/>
        <a:lstStyle/>
        <a:p>
          <a:endParaRPr lang="en-US"/>
        </a:p>
      </dgm:t>
    </dgm:pt>
    <dgm:pt modelId="{064A3977-CE88-4DAC-BBC0-422452D8D51E}" type="parTrans" cxnId="{F3AB5B31-292B-4BE3-84EE-87E29EFC1253}">
      <dgm:prSet/>
      <dgm:spPr/>
      <dgm:t>
        <a:bodyPr/>
        <a:lstStyle/>
        <a:p>
          <a:endParaRPr lang="en-US"/>
        </a:p>
      </dgm:t>
    </dgm:pt>
    <dgm:pt modelId="{A72D6873-55F4-4DCD-9A9D-D788592BA7E1}">
      <dgm:prSet/>
      <dgm:spPr/>
      <dgm:t>
        <a:bodyPr/>
        <a:lstStyle/>
        <a:p>
          <a:pPr rtl="0"/>
          <a:r>
            <a:rPr lang="en-US" i="0" dirty="0" smtClean="0">
              <a:latin typeface="+mn-lt"/>
              <a:cs typeface="Times New Roman" pitchFamily="18" charset="0"/>
            </a:rPr>
            <a:t>Game Design 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3DBDD3F8-5FF0-4744-8195-0A82D15A255F}" type="parTrans" cxnId="{903C046C-7E7E-46AF-B054-4A191F33AD6E}">
      <dgm:prSet/>
      <dgm:spPr/>
      <dgm:t>
        <a:bodyPr/>
        <a:lstStyle/>
        <a:p>
          <a:endParaRPr lang="en-US"/>
        </a:p>
      </dgm:t>
    </dgm:pt>
    <dgm:pt modelId="{951FFC03-530D-4649-896B-C8C855B02E3B}" type="sibTrans" cxnId="{903C046C-7E7E-46AF-B054-4A191F33AD6E}">
      <dgm:prSet/>
      <dgm:spPr/>
      <dgm:t>
        <a:bodyPr/>
        <a:lstStyle/>
        <a:p>
          <a:endParaRPr lang="en-US"/>
        </a:p>
      </dgm:t>
    </dgm:pt>
    <dgm:pt modelId="{206DE2A9-C95D-4858-9DC4-058DFB85CD10}">
      <dgm:prSet/>
      <dgm:spPr/>
      <dgm:t>
        <a:bodyPr/>
        <a:lstStyle/>
        <a:p>
          <a:pPr rtl="0"/>
          <a:r>
            <a:rPr lang="en-US" i="0" dirty="0" smtClean="0">
              <a:latin typeface="+mn-lt"/>
              <a:cs typeface="Times New Roman" pitchFamily="18" charset="0"/>
            </a:rPr>
            <a:t>Computer Graphic 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B5B65D8A-97A8-452C-B98A-DFEAEF485880}" type="parTrans" cxnId="{6B5115EC-1417-4D1C-A135-CB8C141F23D5}">
      <dgm:prSet/>
      <dgm:spPr/>
      <dgm:t>
        <a:bodyPr/>
        <a:lstStyle/>
        <a:p>
          <a:endParaRPr lang="en-US"/>
        </a:p>
      </dgm:t>
    </dgm:pt>
    <dgm:pt modelId="{92B1C49D-BB43-4CE9-B80B-81DEB67257D6}" type="sibTrans" cxnId="{6B5115EC-1417-4D1C-A135-CB8C141F23D5}">
      <dgm:prSet/>
      <dgm:spPr/>
      <dgm:t>
        <a:bodyPr/>
        <a:lstStyle/>
        <a:p>
          <a:endParaRPr lang="en-US"/>
        </a:p>
      </dgm:t>
    </dgm:pt>
    <dgm:pt modelId="{0EE8EF9A-E203-48E7-BA1B-3540B806F762}">
      <dgm:prSet/>
      <dgm:spPr/>
      <dgm:t>
        <a:bodyPr/>
        <a:lstStyle/>
        <a:p>
          <a:pPr rtl="0"/>
          <a:r>
            <a:rPr lang="en-US" i="0" dirty="0" smtClean="0">
              <a:latin typeface="+mn-lt"/>
              <a:cs typeface="Times New Roman" pitchFamily="18" charset="0"/>
            </a:rPr>
            <a:t>User Experience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952CF63E-80ED-432F-AC3B-EDA9FEE67E10}" type="parTrans" cxnId="{5F672F82-D1F2-44ED-9A62-E9E1AA1F1E57}">
      <dgm:prSet/>
      <dgm:spPr/>
      <dgm:t>
        <a:bodyPr/>
        <a:lstStyle/>
        <a:p>
          <a:endParaRPr lang="en-US"/>
        </a:p>
      </dgm:t>
    </dgm:pt>
    <dgm:pt modelId="{BD208E4C-6D92-477A-BA1A-81984BF79A6F}" type="sibTrans" cxnId="{5F672F82-D1F2-44ED-9A62-E9E1AA1F1E57}">
      <dgm:prSet/>
      <dgm:spPr/>
      <dgm:t>
        <a:bodyPr/>
        <a:lstStyle/>
        <a:p>
          <a:endParaRPr lang="en-US"/>
        </a:p>
      </dgm:t>
    </dgm:pt>
    <dgm:pt modelId="{4995B806-A119-407F-A53E-5F4F58EF8918}" type="pres">
      <dgm:prSet presAssocID="{7D03834D-0DA6-46AF-86DD-41452D60706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71A016-2EF5-4CD6-A5B7-9EF4B226F9E1}" type="pres">
      <dgm:prSet presAssocID="{78519C94-9022-4F68-A255-820DCCD02D44}" presName="composite" presStyleCnt="0"/>
      <dgm:spPr/>
    </dgm:pt>
    <dgm:pt modelId="{B0BAD88F-49D7-4732-BB80-65EEA0312340}" type="pres">
      <dgm:prSet presAssocID="{78519C94-9022-4F68-A255-820DCCD02D44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4A45D1-2CA8-496F-BDC6-6E277BD67543}" type="pres">
      <dgm:prSet presAssocID="{78519C94-9022-4F68-A255-820DCCD02D44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482B11-414B-4FA8-A6E2-042CC92C6266}" type="presOf" srcId="{A72D6873-55F4-4DCD-9A9D-D788592BA7E1}" destId="{6D4A45D1-2CA8-496F-BDC6-6E277BD67543}" srcOrd="0" destOrd="0" presId="urn:microsoft.com/office/officeart/2005/8/layout/hList1"/>
    <dgm:cxn modelId="{F3AB5B31-292B-4BE3-84EE-87E29EFC1253}" srcId="{78519C94-9022-4F68-A255-820DCCD02D44}" destId="{CA6B36BE-5FA8-4D07-99E9-A33AEF8F8CC6}" srcOrd="4" destOrd="0" parTransId="{064A3977-CE88-4DAC-BBC0-422452D8D51E}" sibTransId="{CBEA5CCE-8740-4CF6-B578-5D6D4168C329}"/>
    <dgm:cxn modelId="{F236EC60-37EF-4EF3-9FFE-ECA16B83505C}" type="presOf" srcId="{CA6B36BE-5FA8-4D07-99E9-A33AEF8F8CC6}" destId="{6D4A45D1-2CA8-496F-BDC6-6E277BD67543}" srcOrd="0" destOrd="4" presId="urn:microsoft.com/office/officeart/2005/8/layout/hList1"/>
    <dgm:cxn modelId="{903C046C-7E7E-46AF-B054-4A191F33AD6E}" srcId="{78519C94-9022-4F68-A255-820DCCD02D44}" destId="{A72D6873-55F4-4DCD-9A9D-D788592BA7E1}" srcOrd="0" destOrd="0" parTransId="{3DBDD3F8-5FF0-4744-8195-0A82D15A255F}" sibTransId="{951FFC03-530D-4649-896B-C8C855B02E3B}"/>
    <dgm:cxn modelId="{1B89F49F-81BE-4E10-9FA0-E1A0AEEC1D08}" type="presOf" srcId="{0EE8EF9A-E203-48E7-BA1B-3540B806F762}" destId="{6D4A45D1-2CA8-496F-BDC6-6E277BD67543}" srcOrd="0" destOrd="3" presId="urn:microsoft.com/office/officeart/2005/8/layout/hList1"/>
    <dgm:cxn modelId="{6B5115EC-1417-4D1C-A135-CB8C141F23D5}" srcId="{78519C94-9022-4F68-A255-820DCCD02D44}" destId="{206DE2A9-C95D-4858-9DC4-058DFB85CD10}" srcOrd="1" destOrd="0" parTransId="{B5B65D8A-97A8-452C-B98A-DFEAEF485880}" sibTransId="{92B1C49D-BB43-4CE9-B80B-81DEB67257D6}"/>
    <dgm:cxn modelId="{FEFA519E-ED50-4099-9053-C0638E25A533}" type="presOf" srcId="{206DE2A9-C95D-4858-9DC4-058DFB85CD10}" destId="{6D4A45D1-2CA8-496F-BDC6-6E277BD67543}" srcOrd="0" destOrd="1" presId="urn:microsoft.com/office/officeart/2005/8/layout/hList1"/>
    <dgm:cxn modelId="{EE347941-A628-4A72-B52A-B4348924028C}" type="presOf" srcId="{7D03834D-0DA6-46AF-86DD-41452D60706B}" destId="{4995B806-A119-407F-A53E-5F4F58EF8918}" srcOrd="0" destOrd="0" presId="urn:microsoft.com/office/officeart/2005/8/layout/hList1"/>
    <dgm:cxn modelId="{95CE57CB-3EDB-4059-BDBF-18BCB4BB71EE}" type="presOf" srcId="{0AC4BF59-ED6B-46F0-BCE1-21BE3BFF526E}" destId="{6D4A45D1-2CA8-496F-BDC6-6E277BD67543}" srcOrd="0" destOrd="2" presId="urn:microsoft.com/office/officeart/2005/8/layout/hList1"/>
    <dgm:cxn modelId="{D88EB7FF-2AC2-4771-A832-84CAA84C40ED}" srcId="{78519C94-9022-4F68-A255-820DCCD02D44}" destId="{0AC4BF59-ED6B-46F0-BCE1-21BE3BFF526E}" srcOrd="2" destOrd="0" parTransId="{A526E3C1-ADC1-4243-B310-44F2B8F3687B}" sibTransId="{98BEF9DB-A70E-4F43-B767-84A120D9F2B9}"/>
    <dgm:cxn modelId="{78E39366-0071-4422-9A0A-9701D6636A97}" srcId="{7D03834D-0DA6-46AF-86DD-41452D60706B}" destId="{78519C94-9022-4F68-A255-820DCCD02D44}" srcOrd="0" destOrd="0" parTransId="{8C7CE997-3BFB-4664-9D97-979AAB61EE70}" sibTransId="{1CA7EEEB-4846-4F7F-982E-42807112B92C}"/>
    <dgm:cxn modelId="{AF3167BC-33EE-4180-B034-D30EAF5D88DF}" type="presOf" srcId="{78519C94-9022-4F68-A255-820DCCD02D44}" destId="{B0BAD88F-49D7-4732-BB80-65EEA0312340}" srcOrd="0" destOrd="0" presId="urn:microsoft.com/office/officeart/2005/8/layout/hList1"/>
    <dgm:cxn modelId="{5F672F82-D1F2-44ED-9A62-E9E1AA1F1E57}" srcId="{78519C94-9022-4F68-A255-820DCCD02D44}" destId="{0EE8EF9A-E203-48E7-BA1B-3540B806F762}" srcOrd="3" destOrd="0" parTransId="{952CF63E-80ED-432F-AC3B-EDA9FEE67E10}" sibTransId="{BD208E4C-6D92-477A-BA1A-81984BF79A6F}"/>
    <dgm:cxn modelId="{41CC2078-DC42-4407-AC1C-761098CD9B35}" type="presParOf" srcId="{4995B806-A119-407F-A53E-5F4F58EF8918}" destId="{3B71A016-2EF5-4CD6-A5B7-9EF4B226F9E1}" srcOrd="0" destOrd="0" presId="urn:microsoft.com/office/officeart/2005/8/layout/hList1"/>
    <dgm:cxn modelId="{1E74F5C9-C519-49BF-829C-88B695274F47}" type="presParOf" srcId="{3B71A016-2EF5-4CD6-A5B7-9EF4B226F9E1}" destId="{B0BAD88F-49D7-4732-BB80-65EEA0312340}" srcOrd="0" destOrd="0" presId="urn:microsoft.com/office/officeart/2005/8/layout/hList1"/>
    <dgm:cxn modelId="{BA6388A1-6995-4A3B-965D-4A2CA0ABAC85}" type="presParOf" srcId="{3B71A016-2EF5-4CD6-A5B7-9EF4B226F9E1}" destId="{6D4A45D1-2CA8-496F-BDC6-6E277BD6754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0B748BA-7A44-45A3-A730-0F9FEAF9F983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A3DDFD2-A041-4B1A-910C-6D7A34CE7624}">
      <dgm:prSet/>
      <dgm:spPr/>
      <dgm:t>
        <a:bodyPr/>
        <a:lstStyle/>
        <a:p>
          <a:pPr rtl="0"/>
          <a:r>
            <a:rPr lang="en-US" b="1" dirty="0" smtClean="0"/>
            <a:t>Multimedia Processing and Coding</a:t>
          </a:r>
          <a:endParaRPr lang="en-US" dirty="0"/>
        </a:p>
      </dgm:t>
    </dgm:pt>
    <dgm:pt modelId="{094C400B-F92D-436A-B958-4C560C9F5E91}" type="parTrans" cxnId="{90D64760-5284-4E18-AFA4-2B53F0E446B9}">
      <dgm:prSet/>
      <dgm:spPr/>
      <dgm:t>
        <a:bodyPr/>
        <a:lstStyle/>
        <a:p>
          <a:endParaRPr lang="en-US"/>
        </a:p>
      </dgm:t>
    </dgm:pt>
    <dgm:pt modelId="{55776F99-581F-4231-ACBA-D14A2129A3B2}" type="sibTrans" cxnId="{90D64760-5284-4E18-AFA4-2B53F0E446B9}">
      <dgm:prSet/>
      <dgm:spPr/>
      <dgm:t>
        <a:bodyPr/>
        <a:lstStyle/>
        <a:p>
          <a:endParaRPr lang="en-US"/>
        </a:p>
      </dgm:t>
    </dgm:pt>
    <dgm:pt modelId="{109D7485-BE9D-477E-B157-C4C2DE33BE40}">
      <dgm:prSet/>
      <dgm:spPr/>
      <dgm:t>
        <a:bodyPr/>
        <a:lstStyle/>
        <a:p>
          <a:pPr rtl="0"/>
          <a:r>
            <a:rPr lang="en-US" dirty="0" smtClean="0"/>
            <a:t>multimedia content analysis</a:t>
          </a:r>
          <a:endParaRPr lang="en-US" dirty="0"/>
        </a:p>
      </dgm:t>
    </dgm:pt>
    <dgm:pt modelId="{6F56BCF6-19C3-4D92-8153-4B4F9C109943}" type="parTrans" cxnId="{6C560265-DDCE-4F90-BA69-76AA6E963E65}">
      <dgm:prSet/>
      <dgm:spPr/>
      <dgm:t>
        <a:bodyPr/>
        <a:lstStyle/>
        <a:p>
          <a:endParaRPr lang="en-US"/>
        </a:p>
      </dgm:t>
    </dgm:pt>
    <dgm:pt modelId="{976047D0-A2F6-4B70-9B05-7B6DB19FD6EC}" type="sibTrans" cxnId="{6C560265-DDCE-4F90-BA69-76AA6E963E65}">
      <dgm:prSet/>
      <dgm:spPr/>
      <dgm:t>
        <a:bodyPr/>
        <a:lstStyle/>
        <a:p>
          <a:endParaRPr lang="en-US"/>
        </a:p>
      </dgm:t>
    </dgm:pt>
    <dgm:pt modelId="{66E68F5D-276C-49A8-845E-698A5588A57E}">
      <dgm:prSet/>
      <dgm:spPr/>
      <dgm:t>
        <a:bodyPr/>
        <a:lstStyle/>
        <a:p>
          <a:pPr rtl="0"/>
          <a:r>
            <a:rPr lang="en-US" b="1" dirty="0" smtClean="0"/>
            <a:t>Multimedia System Support and Networking</a:t>
          </a:r>
          <a:endParaRPr lang="en-US" dirty="0"/>
        </a:p>
      </dgm:t>
    </dgm:pt>
    <dgm:pt modelId="{FA0F1B30-7F2B-420E-804A-9618445E932A}" type="parTrans" cxnId="{25506D69-B278-43BC-9068-5430C0E0D11E}">
      <dgm:prSet/>
      <dgm:spPr/>
      <dgm:t>
        <a:bodyPr/>
        <a:lstStyle/>
        <a:p>
          <a:endParaRPr lang="en-US"/>
        </a:p>
      </dgm:t>
    </dgm:pt>
    <dgm:pt modelId="{CB09035F-5E40-4615-8DD5-0F0F7FD46577}" type="sibTrans" cxnId="{25506D69-B278-43BC-9068-5430C0E0D11E}">
      <dgm:prSet/>
      <dgm:spPr/>
      <dgm:t>
        <a:bodyPr/>
        <a:lstStyle/>
        <a:p>
          <a:endParaRPr lang="en-US"/>
        </a:p>
      </dgm:t>
    </dgm:pt>
    <dgm:pt modelId="{18AC0488-B55A-4A8E-8F6D-D605D7713271}">
      <dgm:prSet/>
      <dgm:spPr/>
      <dgm:t>
        <a:bodyPr/>
        <a:lstStyle/>
        <a:p>
          <a:pPr rtl="0"/>
          <a:r>
            <a:rPr lang="en-US" dirty="0" smtClean="0"/>
            <a:t>multimedia communication</a:t>
          </a:r>
          <a:endParaRPr lang="en-US" dirty="0"/>
        </a:p>
      </dgm:t>
    </dgm:pt>
    <dgm:pt modelId="{6B642AD2-1CBE-4E11-9156-07C013A1226A}" type="parTrans" cxnId="{FE9B9DE1-E65C-4AF7-BC31-9E8DAF418449}">
      <dgm:prSet/>
      <dgm:spPr/>
      <dgm:t>
        <a:bodyPr/>
        <a:lstStyle/>
        <a:p>
          <a:endParaRPr lang="en-US"/>
        </a:p>
      </dgm:t>
    </dgm:pt>
    <dgm:pt modelId="{5FCF9081-3C95-4815-A91E-D5992C90A62C}" type="sibTrans" cxnId="{FE9B9DE1-E65C-4AF7-BC31-9E8DAF418449}">
      <dgm:prSet/>
      <dgm:spPr/>
      <dgm:t>
        <a:bodyPr/>
        <a:lstStyle/>
        <a:p>
          <a:endParaRPr lang="en-US"/>
        </a:p>
      </dgm:t>
    </dgm:pt>
    <dgm:pt modelId="{D4C2783B-6AFF-442A-A6D4-1F510CB43962}">
      <dgm:prSet/>
      <dgm:spPr/>
      <dgm:t>
        <a:bodyPr/>
        <a:lstStyle/>
        <a:p>
          <a:pPr rtl="0"/>
          <a:r>
            <a:rPr lang="en-US" b="1" dirty="0" smtClean="0"/>
            <a:t>Multimedia Tools, End Systems, and Applications</a:t>
          </a:r>
          <a:endParaRPr lang="en-US" dirty="0"/>
        </a:p>
      </dgm:t>
    </dgm:pt>
    <dgm:pt modelId="{7173C664-201B-4645-9859-E007B7096EB8}" type="parTrans" cxnId="{3D71BB08-17AD-4813-902E-F9555331D593}">
      <dgm:prSet/>
      <dgm:spPr/>
      <dgm:t>
        <a:bodyPr/>
        <a:lstStyle/>
        <a:p>
          <a:endParaRPr lang="en-US"/>
        </a:p>
      </dgm:t>
    </dgm:pt>
    <dgm:pt modelId="{50721798-8AF6-499F-8438-A35C322A8382}" type="sibTrans" cxnId="{3D71BB08-17AD-4813-902E-F9555331D593}">
      <dgm:prSet/>
      <dgm:spPr/>
      <dgm:t>
        <a:bodyPr/>
        <a:lstStyle/>
        <a:p>
          <a:endParaRPr lang="en-US"/>
        </a:p>
      </dgm:t>
    </dgm:pt>
    <dgm:pt modelId="{671A9253-F316-42C3-BE47-A9B7FF2D7473}">
      <dgm:prSet/>
      <dgm:spPr/>
      <dgm:t>
        <a:bodyPr/>
        <a:lstStyle/>
        <a:p>
          <a:pPr rtl="0"/>
          <a:r>
            <a:rPr lang="en-US" dirty="0" smtClean="0"/>
            <a:t>hypermedia systems</a:t>
          </a:r>
          <a:endParaRPr lang="en-US" dirty="0"/>
        </a:p>
      </dgm:t>
    </dgm:pt>
    <dgm:pt modelId="{16D5CD38-5EE1-4859-AA5A-ADD47AC3F134}" type="parTrans" cxnId="{5CA2723F-7A70-4CB6-A007-8713E748B67C}">
      <dgm:prSet/>
      <dgm:spPr/>
      <dgm:t>
        <a:bodyPr/>
        <a:lstStyle/>
        <a:p>
          <a:endParaRPr lang="en-US"/>
        </a:p>
      </dgm:t>
    </dgm:pt>
    <dgm:pt modelId="{906A148B-1C4A-414D-9B64-768220024777}" type="sibTrans" cxnId="{5CA2723F-7A70-4CB6-A007-8713E748B67C}">
      <dgm:prSet/>
      <dgm:spPr/>
      <dgm:t>
        <a:bodyPr/>
        <a:lstStyle/>
        <a:p>
          <a:endParaRPr lang="en-US"/>
        </a:p>
      </dgm:t>
    </dgm:pt>
    <dgm:pt modelId="{A0A6F3A8-179E-4B14-8C4E-C1AB5344C0D6}">
      <dgm:prSet/>
      <dgm:spPr/>
      <dgm:t>
        <a:bodyPr/>
        <a:lstStyle/>
        <a:p>
          <a:endParaRPr lang="en-US" dirty="0"/>
        </a:p>
      </dgm:t>
    </dgm:pt>
    <dgm:pt modelId="{FBFB5AAD-F9D0-4DAB-A82B-20AFBF04A2C0}" type="parTrans" cxnId="{43E16479-BF56-40F7-B347-F2393310C55C}">
      <dgm:prSet/>
      <dgm:spPr/>
      <dgm:t>
        <a:bodyPr/>
        <a:lstStyle/>
        <a:p>
          <a:endParaRPr lang="en-US"/>
        </a:p>
      </dgm:t>
    </dgm:pt>
    <dgm:pt modelId="{64C32185-5D43-4D3D-B041-B27F44437722}" type="sibTrans" cxnId="{43E16479-BF56-40F7-B347-F2393310C55C}">
      <dgm:prSet/>
      <dgm:spPr/>
      <dgm:t>
        <a:bodyPr/>
        <a:lstStyle/>
        <a:p>
          <a:endParaRPr lang="en-US"/>
        </a:p>
      </dgm:t>
    </dgm:pt>
    <dgm:pt modelId="{513F0CD1-C36C-4926-9DA0-5EBBD57C3267}">
      <dgm:prSet/>
      <dgm:spPr/>
      <dgm:t>
        <a:bodyPr/>
        <a:lstStyle/>
        <a:p>
          <a:pPr rtl="0"/>
          <a:r>
            <a:rPr lang="en-US" dirty="0" smtClean="0"/>
            <a:t>content-based multimedia retrieval</a:t>
          </a:r>
          <a:endParaRPr lang="en-US" dirty="0"/>
        </a:p>
      </dgm:t>
    </dgm:pt>
    <dgm:pt modelId="{22A6967D-222A-4E59-8EA8-53D1E1EC9035}" type="parTrans" cxnId="{1E98AE19-BA74-402E-838F-64F6610C26ED}">
      <dgm:prSet/>
      <dgm:spPr/>
      <dgm:t>
        <a:bodyPr/>
        <a:lstStyle/>
        <a:p>
          <a:endParaRPr lang="en-US"/>
        </a:p>
      </dgm:t>
    </dgm:pt>
    <dgm:pt modelId="{E8C7A9F9-E87F-4BE8-B6E6-1A628045A632}" type="sibTrans" cxnId="{1E98AE19-BA74-402E-838F-64F6610C26ED}">
      <dgm:prSet/>
      <dgm:spPr/>
      <dgm:t>
        <a:bodyPr/>
        <a:lstStyle/>
        <a:p>
          <a:endParaRPr lang="en-US"/>
        </a:p>
      </dgm:t>
    </dgm:pt>
    <dgm:pt modelId="{0CCFDCD3-B57F-4DD5-94BD-1DD1E6E5D55B}">
      <dgm:prSet/>
      <dgm:spPr/>
      <dgm:t>
        <a:bodyPr/>
        <a:lstStyle/>
        <a:p>
          <a:pPr rtl="0"/>
          <a:r>
            <a:rPr lang="en-US" dirty="0" smtClean="0"/>
            <a:t>multimedia security</a:t>
          </a:r>
          <a:endParaRPr lang="en-US" dirty="0"/>
        </a:p>
      </dgm:t>
    </dgm:pt>
    <dgm:pt modelId="{7628DC8A-32BB-4446-B342-E8FFFBF26487}" type="parTrans" cxnId="{3224C923-7910-4B46-83B2-B862C4D1306F}">
      <dgm:prSet/>
      <dgm:spPr/>
      <dgm:t>
        <a:bodyPr/>
        <a:lstStyle/>
        <a:p>
          <a:endParaRPr lang="en-US"/>
        </a:p>
      </dgm:t>
    </dgm:pt>
    <dgm:pt modelId="{95F4D2D1-34A0-455C-8093-F13160F2B7F0}" type="sibTrans" cxnId="{3224C923-7910-4B46-83B2-B862C4D1306F}">
      <dgm:prSet/>
      <dgm:spPr/>
      <dgm:t>
        <a:bodyPr/>
        <a:lstStyle/>
        <a:p>
          <a:endParaRPr lang="en-US"/>
        </a:p>
      </dgm:t>
    </dgm:pt>
    <dgm:pt modelId="{1DACF24E-6AD6-4C82-B3EE-72255CE2E7DC}">
      <dgm:prSet/>
      <dgm:spPr/>
      <dgm:t>
        <a:bodyPr/>
        <a:lstStyle/>
        <a:p>
          <a:pPr rtl="0"/>
          <a:r>
            <a:rPr lang="en-US" dirty="0" smtClean="0"/>
            <a:t>audio / image / video processing, compression</a:t>
          </a:r>
          <a:endParaRPr lang="en-US" dirty="0"/>
        </a:p>
      </dgm:t>
    </dgm:pt>
    <dgm:pt modelId="{13161C41-4165-4D74-9A02-17F0A247CB0F}" type="parTrans" cxnId="{3C9ECC50-560C-4A38-8C2D-8F1542BD691B}">
      <dgm:prSet/>
      <dgm:spPr/>
      <dgm:t>
        <a:bodyPr/>
        <a:lstStyle/>
        <a:p>
          <a:endParaRPr lang="en-US"/>
        </a:p>
      </dgm:t>
    </dgm:pt>
    <dgm:pt modelId="{ED0CA693-ABA9-49EA-8ADA-5EB1A67364AA}" type="sibTrans" cxnId="{3C9ECC50-560C-4A38-8C2D-8F1542BD691B}">
      <dgm:prSet/>
      <dgm:spPr/>
      <dgm:t>
        <a:bodyPr/>
        <a:lstStyle/>
        <a:p>
          <a:endParaRPr lang="en-US"/>
        </a:p>
      </dgm:t>
    </dgm:pt>
    <dgm:pt modelId="{EC2EEC30-3022-4D3F-9D41-AAC2CBE82E66}">
      <dgm:prSet/>
      <dgm:spPr/>
      <dgm:t>
        <a:bodyPr/>
        <a:lstStyle/>
        <a:p>
          <a:pPr rtl="0"/>
          <a:r>
            <a:rPr lang="en-US" dirty="0" smtClean="0"/>
            <a:t>etc</a:t>
          </a:r>
          <a:endParaRPr lang="en-US" dirty="0"/>
        </a:p>
      </dgm:t>
    </dgm:pt>
    <dgm:pt modelId="{E88B83A4-2F17-4DCE-99C6-A00EDC7E701A}" type="parTrans" cxnId="{0F29D69B-D9EF-47E9-B3E4-07F7D6A126D0}">
      <dgm:prSet/>
      <dgm:spPr/>
      <dgm:t>
        <a:bodyPr/>
        <a:lstStyle/>
        <a:p>
          <a:endParaRPr lang="en-US"/>
        </a:p>
      </dgm:t>
    </dgm:pt>
    <dgm:pt modelId="{754CA8ED-B579-4356-A081-04D78A7EB4C0}" type="sibTrans" cxnId="{0F29D69B-D9EF-47E9-B3E4-07F7D6A126D0}">
      <dgm:prSet/>
      <dgm:spPr/>
      <dgm:t>
        <a:bodyPr/>
        <a:lstStyle/>
        <a:p>
          <a:endParaRPr lang="en-US"/>
        </a:p>
      </dgm:t>
    </dgm:pt>
    <dgm:pt modelId="{F15181EE-922F-4F30-8C1E-45CC4B3718A1}">
      <dgm:prSet/>
      <dgm:spPr/>
      <dgm:t>
        <a:bodyPr/>
        <a:lstStyle/>
        <a:p>
          <a:pPr rtl="0"/>
          <a:r>
            <a:rPr lang="en-US" dirty="0" smtClean="0"/>
            <a:t>multimedia streaming</a:t>
          </a:r>
          <a:endParaRPr lang="en-US" dirty="0"/>
        </a:p>
      </dgm:t>
    </dgm:pt>
    <dgm:pt modelId="{4A623DB5-B18B-4C63-B711-F0E35A66ABC4}" type="parTrans" cxnId="{83F8373B-9C4B-47AE-909E-D0F0076AF0EA}">
      <dgm:prSet/>
      <dgm:spPr/>
      <dgm:t>
        <a:bodyPr/>
        <a:lstStyle/>
        <a:p>
          <a:endParaRPr lang="en-US"/>
        </a:p>
      </dgm:t>
    </dgm:pt>
    <dgm:pt modelId="{A15DAB7A-44B8-493E-BAA4-014AEFD9834C}" type="sibTrans" cxnId="{83F8373B-9C4B-47AE-909E-D0F0076AF0EA}">
      <dgm:prSet/>
      <dgm:spPr/>
      <dgm:t>
        <a:bodyPr/>
        <a:lstStyle/>
        <a:p>
          <a:endParaRPr lang="en-US"/>
        </a:p>
      </dgm:t>
    </dgm:pt>
    <dgm:pt modelId="{B9BD48ED-4012-4095-B3E1-85D4B0597172}">
      <dgm:prSet/>
      <dgm:spPr/>
      <dgm:t>
        <a:bodyPr/>
        <a:lstStyle/>
        <a:p>
          <a:pPr rtl="0"/>
          <a:r>
            <a:rPr lang="en-US" dirty="0" smtClean="0"/>
            <a:t>user interfaces</a:t>
          </a:r>
          <a:endParaRPr lang="en-US" dirty="0"/>
        </a:p>
      </dgm:t>
    </dgm:pt>
    <dgm:pt modelId="{FB012810-5CC0-43CD-8B69-478D9D477FD6}" type="parTrans" cxnId="{807FB1A8-2E04-4E3F-98E1-445268150FAD}">
      <dgm:prSet/>
      <dgm:spPr/>
      <dgm:t>
        <a:bodyPr/>
        <a:lstStyle/>
        <a:p>
          <a:endParaRPr lang="en-US"/>
        </a:p>
      </dgm:t>
    </dgm:pt>
    <dgm:pt modelId="{BC50FAF9-3312-4C1F-9B2F-9AC9506EAC97}" type="sibTrans" cxnId="{807FB1A8-2E04-4E3F-98E1-445268150FAD}">
      <dgm:prSet/>
      <dgm:spPr/>
      <dgm:t>
        <a:bodyPr/>
        <a:lstStyle/>
        <a:p>
          <a:endParaRPr lang="en-US"/>
        </a:p>
      </dgm:t>
    </dgm:pt>
    <dgm:pt modelId="{5DDF9D7A-42B8-4555-9F33-846C8209FDC5}">
      <dgm:prSet/>
      <dgm:spPr/>
      <dgm:t>
        <a:bodyPr/>
        <a:lstStyle/>
        <a:p>
          <a:pPr rtl="0"/>
          <a:r>
            <a:rPr lang="en-US" dirty="0" smtClean="0"/>
            <a:t>authoring systems</a:t>
          </a:r>
          <a:endParaRPr lang="en-US" dirty="0"/>
        </a:p>
      </dgm:t>
    </dgm:pt>
    <dgm:pt modelId="{2CAD149C-9193-410E-9706-E16B8090E287}" type="parTrans" cxnId="{695519EF-D0D4-4D69-950B-3F788A69A2DE}">
      <dgm:prSet/>
      <dgm:spPr/>
      <dgm:t>
        <a:bodyPr/>
        <a:lstStyle/>
        <a:p>
          <a:endParaRPr lang="en-US"/>
        </a:p>
      </dgm:t>
    </dgm:pt>
    <dgm:pt modelId="{4BF80228-90DF-40D7-A2AE-00F19BB0ED51}" type="sibTrans" cxnId="{695519EF-D0D4-4D69-950B-3F788A69A2DE}">
      <dgm:prSet/>
      <dgm:spPr/>
      <dgm:t>
        <a:bodyPr/>
        <a:lstStyle/>
        <a:p>
          <a:endParaRPr lang="en-US"/>
        </a:p>
      </dgm:t>
    </dgm:pt>
    <dgm:pt modelId="{89A88995-30C7-4BF6-B3AB-EF9DB47B6562}">
      <dgm:prSet/>
      <dgm:spPr/>
      <dgm:t>
        <a:bodyPr/>
        <a:lstStyle/>
        <a:p>
          <a:pPr rtl="0"/>
          <a:r>
            <a:rPr lang="en-US" dirty="0" smtClean="0"/>
            <a:t>multimedia interaction</a:t>
          </a:r>
          <a:endParaRPr lang="en-US" dirty="0"/>
        </a:p>
      </dgm:t>
    </dgm:pt>
    <dgm:pt modelId="{7A7F7C7C-5724-47B6-92FC-F1C74186B936}" type="parTrans" cxnId="{4CAD0962-1F42-488C-B9CB-1044F119BB9F}">
      <dgm:prSet/>
      <dgm:spPr/>
      <dgm:t>
        <a:bodyPr/>
        <a:lstStyle/>
        <a:p>
          <a:endParaRPr lang="en-US"/>
        </a:p>
      </dgm:t>
    </dgm:pt>
    <dgm:pt modelId="{4BED60F3-F428-40F9-948D-3894DD5B7BD8}" type="sibTrans" cxnId="{4CAD0962-1F42-488C-B9CB-1044F119BB9F}">
      <dgm:prSet/>
      <dgm:spPr/>
      <dgm:t>
        <a:bodyPr/>
        <a:lstStyle/>
        <a:p>
          <a:endParaRPr lang="en-US"/>
        </a:p>
      </dgm:t>
    </dgm:pt>
    <dgm:pt modelId="{9BF159D3-51CD-4EE3-BAB4-24A279CCE15A}">
      <dgm:prSet/>
      <dgm:spPr/>
      <dgm:t>
        <a:bodyPr/>
        <a:lstStyle/>
        <a:p>
          <a:pPr rtl="0"/>
          <a:r>
            <a:rPr lang="en-US" dirty="0" smtClean="0"/>
            <a:t>multimedia integration</a:t>
          </a:r>
          <a:endParaRPr lang="en-US" dirty="0"/>
        </a:p>
      </dgm:t>
    </dgm:pt>
    <dgm:pt modelId="{627BDD84-5307-4ACE-870C-3D3529839DDE}" type="parTrans" cxnId="{D73B833D-AAEC-404D-8E1D-A9D800A8E43D}">
      <dgm:prSet/>
      <dgm:spPr/>
      <dgm:t>
        <a:bodyPr/>
        <a:lstStyle/>
        <a:p>
          <a:endParaRPr lang="en-US"/>
        </a:p>
      </dgm:t>
    </dgm:pt>
    <dgm:pt modelId="{BEC937B3-0BC1-4440-9604-736E68661146}" type="sibTrans" cxnId="{D73B833D-AAEC-404D-8E1D-A9D800A8E43D}">
      <dgm:prSet/>
      <dgm:spPr/>
      <dgm:t>
        <a:bodyPr/>
        <a:lstStyle/>
        <a:p>
          <a:endParaRPr lang="en-US"/>
        </a:p>
      </dgm:t>
    </dgm:pt>
    <dgm:pt modelId="{777BE812-B0EB-4759-8D70-5EF0EBA80423}" type="pres">
      <dgm:prSet presAssocID="{40B748BA-7A44-45A3-A730-0F9FEAF9F9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BE005E-F336-4749-914F-8BBF3E9FF312}" type="pres">
      <dgm:prSet presAssocID="{40B748BA-7A44-45A3-A730-0F9FEAF9F983}" presName="tSp" presStyleCnt="0"/>
      <dgm:spPr/>
    </dgm:pt>
    <dgm:pt modelId="{1DA30963-6FCC-4BF3-B7E8-A4FE57E6F745}" type="pres">
      <dgm:prSet presAssocID="{40B748BA-7A44-45A3-A730-0F9FEAF9F983}" presName="bSp" presStyleCnt="0"/>
      <dgm:spPr/>
    </dgm:pt>
    <dgm:pt modelId="{C3E143A4-A1EB-44A1-BCA6-45D356911B50}" type="pres">
      <dgm:prSet presAssocID="{40B748BA-7A44-45A3-A730-0F9FEAF9F983}" presName="process" presStyleCnt="0"/>
      <dgm:spPr/>
    </dgm:pt>
    <dgm:pt modelId="{9FD61752-029F-47E8-9D7D-BD922847B2F3}" type="pres">
      <dgm:prSet presAssocID="{0A3DDFD2-A041-4B1A-910C-6D7A34CE7624}" presName="composite1" presStyleCnt="0"/>
      <dgm:spPr/>
    </dgm:pt>
    <dgm:pt modelId="{5AAB0AA7-00A8-49DC-8E8F-7127EC73D47B}" type="pres">
      <dgm:prSet presAssocID="{0A3DDFD2-A041-4B1A-910C-6D7A34CE7624}" presName="dummyNode1" presStyleLbl="node1" presStyleIdx="0" presStyleCnt="3"/>
      <dgm:spPr/>
    </dgm:pt>
    <dgm:pt modelId="{5E9DC47C-6583-46EB-886E-7A7F557BA7F1}" type="pres">
      <dgm:prSet presAssocID="{0A3DDFD2-A041-4B1A-910C-6D7A34CE7624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D55D01-84CD-481B-8F13-489F73ABA378}" type="pres">
      <dgm:prSet presAssocID="{0A3DDFD2-A041-4B1A-910C-6D7A34CE7624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ED0F91-02B4-4D35-8DDB-F055A16AE322}" type="pres">
      <dgm:prSet presAssocID="{0A3DDFD2-A041-4B1A-910C-6D7A34CE7624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52EC63-5737-4A8E-90F2-1E04DBF8A26D}" type="pres">
      <dgm:prSet presAssocID="{0A3DDFD2-A041-4B1A-910C-6D7A34CE7624}" presName="connSite1" presStyleCnt="0"/>
      <dgm:spPr/>
    </dgm:pt>
    <dgm:pt modelId="{718F90B9-9CB7-4742-817C-5BCB5F76B052}" type="pres">
      <dgm:prSet presAssocID="{55776F99-581F-4231-ACBA-D14A2129A3B2}" presName="Name9" presStyleLbl="sibTrans2D1" presStyleIdx="0" presStyleCnt="2"/>
      <dgm:spPr/>
      <dgm:t>
        <a:bodyPr/>
        <a:lstStyle/>
        <a:p>
          <a:endParaRPr lang="en-US"/>
        </a:p>
      </dgm:t>
    </dgm:pt>
    <dgm:pt modelId="{275A2ACA-4A7F-4923-BC18-C7286922A55E}" type="pres">
      <dgm:prSet presAssocID="{66E68F5D-276C-49A8-845E-698A5588A57E}" presName="composite2" presStyleCnt="0"/>
      <dgm:spPr/>
    </dgm:pt>
    <dgm:pt modelId="{A0B69E7F-A699-4839-9682-61BA1C7D3ACD}" type="pres">
      <dgm:prSet presAssocID="{66E68F5D-276C-49A8-845E-698A5588A57E}" presName="dummyNode2" presStyleLbl="node1" presStyleIdx="0" presStyleCnt="3"/>
      <dgm:spPr/>
    </dgm:pt>
    <dgm:pt modelId="{BF62043A-97D9-474E-9CCB-BD32E8F4927F}" type="pres">
      <dgm:prSet presAssocID="{66E68F5D-276C-49A8-845E-698A5588A57E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48683B-AC82-4DD0-B9C2-EFC66FD607B9}" type="pres">
      <dgm:prSet presAssocID="{66E68F5D-276C-49A8-845E-698A5588A57E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2E32BB-38EC-4BD6-BC9C-B03CDBFB10DB}" type="pres">
      <dgm:prSet presAssocID="{66E68F5D-276C-49A8-845E-698A5588A57E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0C8131-08F1-46F0-97A7-9AF5B0B5FA26}" type="pres">
      <dgm:prSet presAssocID="{66E68F5D-276C-49A8-845E-698A5588A57E}" presName="connSite2" presStyleCnt="0"/>
      <dgm:spPr/>
    </dgm:pt>
    <dgm:pt modelId="{3A75CF18-3104-4DE6-B2C8-12A10958856D}" type="pres">
      <dgm:prSet presAssocID="{CB09035F-5E40-4615-8DD5-0F0F7FD46577}" presName="Name18" presStyleLbl="sibTrans2D1" presStyleIdx="1" presStyleCnt="2"/>
      <dgm:spPr/>
      <dgm:t>
        <a:bodyPr/>
        <a:lstStyle/>
        <a:p>
          <a:endParaRPr lang="en-US"/>
        </a:p>
      </dgm:t>
    </dgm:pt>
    <dgm:pt modelId="{27040665-3CC2-4007-9948-A8C986133602}" type="pres">
      <dgm:prSet presAssocID="{D4C2783B-6AFF-442A-A6D4-1F510CB43962}" presName="composite1" presStyleCnt="0"/>
      <dgm:spPr/>
    </dgm:pt>
    <dgm:pt modelId="{61678801-CF9E-4968-B725-3A435C2D13D9}" type="pres">
      <dgm:prSet presAssocID="{D4C2783B-6AFF-442A-A6D4-1F510CB43962}" presName="dummyNode1" presStyleLbl="node1" presStyleIdx="1" presStyleCnt="3"/>
      <dgm:spPr/>
    </dgm:pt>
    <dgm:pt modelId="{7592D6A6-D90B-4829-8FD5-36028E873145}" type="pres">
      <dgm:prSet presAssocID="{D4C2783B-6AFF-442A-A6D4-1F510CB43962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E06A14-EA48-4626-8FD9-654D702501E1}" type="pres">
      <dgm:prSet presAssocID="{D4C2783B-6AFF-442A-A6D4-1F510CB43962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E51F62-CEB4-4FED-8AE7-5462223110C8}" type="pres">
      <dgm:prSet presAssocID="{D4C2783B-6AFF-442A-A6D4-1F510CB43962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A415EE-2C55-4469-A103-9E327918F6B0}" type="pres">
      <dgm:prSet presAssocID="{D4C2783B-6AFF-442A-A6D4-1F510CB43962}" presName="connSite1" presStyleCnt="0"/>
      <dgm:spPr/>
    </dgm:pt>
  </dgm:ptLst>
  <dgm:cxnLst>
    <dgm:cxn modelId="{458E02C7-E2E7-47F8-B74D-32C117230682}" type="presOf" srcId="{9BF159D3-51CD-4EE3-BAB4-24A279CCE15A}" destId="{F9E06A14-EA48-4626-8FD9-654D702501E1}" srcOrd="1" destOrd="4" presId="urn:microsoft.com/office/officeart/2005/8/layout/hProcess4"/>
    <dgm:cxn modelId="{D73B833D-AAEC-404D-8E1D-A9D800A8E43D}" srcId="{D4C2783B-6AFF-442A-A6D4-1F510CB43962}" destId="{9BF159D3-51CD-4EE3-BAB4-24A279CCE15A}" srcOrd="4" destOrd="0" parTransId="{627BDD84-5307-4ACE-870C-3D3529839DDE}" sibTransId="{BEC937B3-0BC1-4440-9604-736E68661146}"/>
    <dgm:cxn modelId="{661D9FB0-E4A3-4460-B7FF-0852E2164D59}" type="presOf" srcId="{109D7485-BE9D-477E-B157-C4C2DE33BE40}" destId="{05D55D01-84CD-481B-8F13-489F73ABA378}" srcOrd="1" destOrd="0" presId="urn:microsoft.com/office/officeart/2005/8/layout/hProcess4"/>
    <dgm:cxn modelId="{0ABC3201-9A87-49AF-A2B7-6C3BF6451768}" type="presOf" srcId="{D4C2783B-6AFF-442A-A6D4-1F510CB43962}" destId="{B4E51F62-CEB4-4FED-8AE7-5462223110C8}" srcOrd="0" destOrd="0" presId="urn:microsoft.com/office/officeart/2005/8/layout/hProcess4"/>
    <dgm:cxn modelId="{5630C3D1-2278-4DD8-8191-075A29E8A017}" type="presOf" srcId="{1DACF24E-6AD6-4C82-B3EE-72255CE2E7DC}" destId="{5E9DC47C-6583-46EB-886E-7A7F557BA7F1}" srcOrd="0" destOrd="3" presId="urn:microsoft.com/office/officeart/2005/8/layout/hProcess4"/>
    <dgm:cxn modelId="{976C3E88-8D18-4667-BE54-382F1979594E}" type="presOf" srcId="{1DACF24E-6AD6-4C82-B3EE-72255CE2E7DC}" destId="{05D55D01-84CD-481B-8F13-489F73ABA378}" srcOrd="1" destOrd="3" presId="urn:microsoft.com/office/officeart/2005/8/layout/hProcess4"/>
    <dgm:cxn modelId="{C17A2A06-795E-4443-A7A4-F95373D053FC}" type="presOf" srcId="{671A9253-F316-42C3-BE47-A9B7FF2D7473}" destId="{F9E06A14-EA48-4626-8FD9-654D702501E1}" srcOrd="1" destOrd="0" presId="urn:microsoft.com/office/officeart/2005/8/layout/hProcess4"/>
    <dgm:cxn modelId="{B43C9969-B5FE-4D94-A718-B42730065CFC}" type="presOf" srcId="{18AC0488-B55A-4A8E-8F6D-D605D7713271}" destId="{6848683B-AC82-4DD0-B9C2-EFC66FD607B9}" srcOrd="1" destOrd="0" presId="urn:microsoft.com/office/officeart/2005/8/layout/hProcess4"/>
    <dgm:cxn modelId="{E408460D-535C-4D6B-8856-7050D28C4945}" type="presOf" srcId="{5DDF9D7A-42B8-4555-9F33-846C8209FDC5}" destId="{7592D6A6-D90B-4829-8FD5-36028E873145}" srcOrd="0" destOrd="2" presId="urn:microsoft.com/office/officeart/2005/8/layout/hProcess4"/>
    <dgm:cxn modelId="{32BA1CFA-CB38-4397-ABD0-A0F345FA36D4}" type="presOf" srcId="{A0A6F3A8-179E-4B14-8C4E-C1AB5344C0D6}" destId="{F9E06A14-EA48-4626-8FD9-654D702501E1}" srcOrd="1" destOrd="5" presId="urn:microsoft.com/office/officeart/2005/8/layout/hProcess4"/>
    <dgm:cxn modelId="{4FBD295B-35DE-4B03-8DB7-0BC5136EF2B3}" type="presOf" srcId="{A0A6F3A8-179E-4B14-8C4E-C1AB5344C0D6}" destId="{7592D6A6-D90B-4829-8FD5-36028E873145}" srcOrd="0" destOrd="5" presId="urn:microsoft.com/office/officeart/2005/8/layout/hProcess4"/>
    <dgm:cxn modelId="{3224C923-7910-4B46-83B2-B862C4D1306F}" srcId="{0A3DDFD2-A041-4B1A-910C-6D7A34CE7624}" destId="{0CCFDCD3-B57F-4DD5-94BD-1DD1E6E5D55B}" srcOrd="2" destOrd="0" parTransId="{7628DC8A-32BB-4446-B342-E8FFFBF26487}" sibTransId="{95F4D2D1-34A0-455C-8093-F13160F2B7F0}"/>
    <dgm:cxn modelId="{43E16479-BF56-40F7-B347-F2393310C55C}" srcId="{D4C2783B-6AFF-442A-A6D4-1F510CB43962}" destId="{A0A6F3A8-179E-4B14-8C4E-C1AB5344C0D6}" srcOrd="5" destOrd="0" parTransId="{FBFB5AAD-F9D0-4DAB-A82B-20AFBF04A2C0}" sibTransId="{64C32185-5D43-4D3D-B041-B27F44437722}"/>
    <dgm:cxn modelId="{3C9ECC50-560C-4A38-8C2D-8F1542BD691B}" srcId="{0A3DDFD2-A041-4B1A-910C-6D7A34CE7624}" destId="{1DACF24E-6AD6-4C82-B3EE-72255CE2E7DC}" srcOrd="3" destOrd="0" parTransId="{13161C41-4165-4D74-9A02-17F0A247CB0F}" sibTransId="{ED0CA693-ABA9-49EA-8ADA-5EB1A67364AA}"/>
    <dgm:cxn modelId="{1C63D219-3F2E-4F60-97E9-1652EF7E194E}" type="presOf" srcId="{EC2EEC30-3022-4D3F-9D41-AAC2CBE82E66}" destId="{05D55D01-84CD-481B-8F13-489F73ABA378}" srcOrd="1" destOrd="4" presId="urn:microsoft.com/office/officeart/2005/8/layout/hProcess4"/>
    <dgm:cxn modelId="{C4BF349C-4EA7-4494-A75C-C2CA746F2662}" type="presOf" srcId="{0A3DDFD2-A041-4B1A-910C-6D7A34CE7624}" destId="{C9ED0F91-02B4-4D35-8DDB-F055A16AE322}" srcOrd="0" destOrd="0" presId="urn:microsoft.com/office/officeart/2005/8/layout/hProcess4"/>
    <dgm:cxn modelId="{C7CFFFBE-6068-49DE-9112-CFDE835E01E4}" type="presOf" srcId="{513F0CD1-C36C-4926-9DA0-5EBBD57C3267}" destId="{5E9DC47C-6583-46EB-886E-7A7F557BA7F1}" srcOrd="0" destOrd="1" presId="urn:microsoft.com/office/officeart/2005/8/layout/hProcess4"/>
    <dgm:cxn modelId="{F3658C2C-D832-4E4A-9EE5-866583942CB9}" type="presOf" srcId="{671A9253-F316-42C3-BE47-A9B7FF2D7473}" destId="{7592D6A6-D90B-4829-8FD5-36028E873145}" srcOrd="0" destOrd="0" presId="urn:microsoft.com/office/officeart/2005/8/layout/hProcess4"/>
    <dgm:cxn modelId="{051A90E8-7ED6-49B3-82D8-9D0966CDAA5F}" type="presOf" srcId="{EC2EEC30-3022-4D3F-9D41-AAC2CBE82E66}" destId="{5E9DC47C-6583-46EB-886E-7A7F557BA7F1}" srcOrd="0" destOrd="4" presId="urn:microsoft.com/office/officeart/2005/8/layout/hProcess4"/>
    <dgm:cxn modelId="{807FB1A8-2E04-4E3F-98E1-445268150FAD}" srcId="{D4C2783B-6AFF-442A-A6D4-1F510CB43962}" destId="{B9BD48ED-4012-4095-B3E1-85D4B0597172}" srcOrd="1" destOrd="0" parTransId="{FB012810-5CC0-43CD-8B69-478D9D477FD6}" sibTransId="{BC50FAF9-3312-4C1F-9B2F-9AC9506EAC97}"/>
    <dgm:cxn modelId="{11F93253-B85E-488C-ACF6-2343624FF12B}" type="presOf" srcId="{0CCFDCD3-B57F-4DD5-94BD-1DD1E6E5D55B}" destId="{5E9DC47C-6583-46EB-886E-7A7F557BA7F1}" srcOrd="0" destOrd="2" presId="urn:microsoft.com/office/officeart/2005/8/layout/hProcess4"/>
    <dgm:cxn modelId="{BD850D6B-7B18-4C8D-AFBF-BA223622312C}" type="presOf" srcId="{89A88995-30C7-4BF6-B3AB-EF9DB47B6562}" destId="{F9E06A14-EA48-4626-8FD9-654D702501E1}" srcOrd="1" destOrd="3" presId="urn:microsoft.com/office/officeart/2005/8/layout/hProcess4"/>
    <dgm:cxn modelId="{13673919-3738-460A-AA03-6ABA22A967B1}" type="presOf" srcId="{F15181EE-922F-4F30-8C1E-45CC4B3718A1}" destId="{6848683B-AC82-4DD0-B9C2-EFC66FD607B9}" srcOrd="1" destOrd="1" presId="urn:microsoft.com/office/officeart/2005/8/layout/hProcess4"/>
    <dgm:cxn modelId="{3D71BB08-17AD-4813-902E-F9555331D593}" srcId="{40B748BA-7A44-45A3-A730-0F9FEAF9F983}" destId="{D4C2783B-6AFF-442A-A6D4-1F510CB43962}" srcOrd="2" destOrd="0" parTransId="{7173C664-201B-4645-9859-E007B7096EB8}" sibTransId="{50721798-8AF6-499F-8438-A35C322A8382}"/>
    <dgm:cxn modelId="{625B7570-7816-42A6-9DA4-25592F8BB7D0}" type="presOf" srcId="{55776F99-581F-4231-ACBA-D14A2129A3B2}" destId="{718F90B9-9CB7-4742-817C-5BCB5F76B052}" srcOrd="0" destOrd="0" presId="urn:microsoft.com/office/officeart/2005/8/layout/hProcess4"/>
    <dgm:cxn modelId="{FE9B9DE1-E65C-4AF7-BC31-9E8DAF418449}" srcId="{66E68F5D-276C-49A8-845E-698A5588A57E}" destId="{18AC0488-B55A-4A8E-8F6D-D605D7713271}" srcOrd="0" destOrd="0" parTransId="{6B642AD2-1CBE-4E11-9156-07C013A1226A}" sibTransId="{5FCF9081-3C95-4815-A91E-D5992C90A62C}"/>
    <dgm:cxn modelId="{83F8373B-9C4B-47AE-909E-D0F0076AF0EA}" srcId="{66E68F5D-276C-49A8-845E-698A5588A57E}" destId="{F15181EE-922F-4F30-8C1E-45CC4B3718A1}" srcOrd="1" destOrd="0" parTransId="{4A623DB5-B18B-4C63-B711-F0E35A66ABC4}" sibTransId="{A15DAB7A-44B8-493E-BAA4-014AEFD9834C}"/>
    <dgm:cxn modelId="{695519EF-D0D4-4D69-950B-3F788A69A2DE}" srcId="{D4C2783B-6AFF-442A-A6D4-1F510CB43962}" destId="{5DDF9D7A-42B8-4555-9F33-846C8209FDC5}" srcOrd="2" destOrd="0" parTransId="{2CAD149C-9193-410E-9706-E16B8090E287}" sibTransId="{4BF80228-90DF-40D7-A2AE-00F19BB0ED51}"/>
    <dgm:cxn modelId="{F212388B-07B1-478D-92A3-99883BF816F8}" type="presOf" srcId="{89A88995-30C7-4BF6-B3AB-EF9DB47B6562}" destId="{7592D6A6-D90B-4829-8FD5-36028E873145}" srcOrd="0" destOrd="3" presId="urn:microsoft.com/office/officeart/2005/8/layout/hProcess4"/>
    <dgm:cxn modelId="{0F29D69B-D9EF-47E9-B3E4-07F7D6A126D0}" srcId="{0A3DDFD2-A041-4B1A-910C-6D7A34CE7624}" destId="{EC2EEC30-3022-4D3F-9D41-AAC2CBE82E66}" srcOrd="4" destOrd="0" parTransId="{E88B83A4-2F17-4DCE-99C6-A00EDC7E701A}" sibTransId="{754CA8ED-B579-4356-A081-04D78A7EB4C0}"/>
    <dgm:cxn modelId="{00D0A8A3-0800-48E9-8209-3C1026076D0F}" type="presOf" srcId="{109D7485-BE9D-477E-B157-C4C2DE33BE40}" destId="{5E9DC47C-6583-46EB-886E-7A7F557BA7F1}" srcOrd="0" destOrd="0" presId="urn:microsoft.com/office/officeart/2005/8/layout/hProcess4"/>
    <dgm:cxn modelId="{8EF67B92-4A56-47C4-975D-0CE243DA85E4}" type="presOf" srcId="{CB09035F-5E40-4615-8DD5-0F0F7FD46577}" destId="{3A75CF18-3104-4DE6-B2C8-12A10958856D}" srcOrd="0" destOrd="0" presId="urn:microsoft.com/office/officeart/2005/8/layout/hProcess4"/>
    <dgm:cxn modelId="{2F18D280-CB7F-42AE-B381-EDFD7158B35D}" type="presOf" srcId="{513F0CD1-C36C-4926-9DA0-5EBBD57C3267}" destId="{05D55D01-84CD-481B-8F13-489F73ABA378}" srcOrd="1" destOrd="1" presId="urn:microsoft.com/office/officeart/2005/8/layout/hProcess4"/>
    <dgm:cxn modelId="{0B95E986-BF66-489B-968F-18EF3486F5CF}" type="presOf" srcId="{B9BD48ED-4012-4095-B3E1-85D4B0597172}" destId="{7592D6A6-D90B-4829-8FD5-36028E873145}" srcOrd="0" destOrd="1" presId="urn:microsoft.com/office/officeart/2005/8/layout/hProcess4"/>
    <dgm:cxn modelId="{899A4B70-C477-42AE-9D95-DDBCC64A1625}" type="presOf" srcId="{F15181EE-922F-4F30-8C1E-45CC4B3718A1}" destId="{BF62043A-97D9-474E-9CCB-BD32E8F4927F}" srcOrd="0" destOrd="1" presId="urn:microsoft.com/office/officeart/2005/8/layout/hProcess4"/>
    <dgm:cxn modelId="{697B3136-1EA4-4A13-98B5-F5E64B6D4DFD}" type="presOf" srcId="{0CCFDCD3-B57F-4DD5-94BD-1DD1E6E5D55B}" destId="{05D55D01-84CD-481B-8F13-489F73ABA378}" srcOrd="1" destOrd="2" presId="urn:microsoft.com/office/officeart/2005/8/layout/hProcess4"/>
    <dgm:cxn modelId="{49197180-D32E-4C9E-805F-F0B3799A5F2E}" type="presOf" srcId="{B9BD48ED-4012-4095-B3E1-85D4B0597172}" destId="{F9E06A14-EA48-4626-8FD9-654D702501E1}" srcOrd="1" destOrd="1" presId="urn:microsoft.com/office/officeart/2005/8/layout/hProcess4"/>
    <dgm:cxn modelId="{1E98AE19-BA74-402E-838F-64F6610C26ED}" srcId="{0A3DDFD2-A041-4B1A-910C-6D7A34CE7624}" destId="{513F0CD1-C36C-4926-9DA0-5EBBD57C3267}" srcOrd="1" destOrd="0" parTransId="{22A6967D-222A-4E59-8EA8-53D1E1EC9035}" sibTransId="{E8C7A9F9-E87F-4BE8-B6E6-1A628045A632}"/>
    <dgm:cxn modelId="{625579B1-9AEB-4D2F-8274-1845833343F0}" type="presOf" srcId="{40B748BA-7A44-45A3-A730-0F9FEAF9F983}" destId="{777BE812-B0EB-4759-8D70-5EF0EBA80423}" srcOrd="0" destOrd="0" presId="urn:microsoft.com/office/officeart/2005/8/layout/hProcess4"/>
    <dgm:cxn modelId="{4CAD0962-1F42-488C-B9CB-1044F119BB9F}" srcId="{D4C2783B-6AFF-442A-A6D4-1F510CB43962}" destId="{89A88995-30C7-4BF6-B3AB-EF9DB47B6562}" srcOrd="3" destOrd="0" parTransId="{7A7F7C7C-5724-47B6-92FC-F1C74186B936}" sibTransId="{4BED60F3-F428-40F9-948D-3894DD5B7BD8}"/>
    <dgm:cxn modelId="{CA0FFEBD-8BDE-4972-A5FA-25F74388C3D4}" type="presOf" srcId="{18AC0488-B55A-4A8E-8F6D-D605D7713271}" destId="{BF62043A-97D9-474E-9CCB-BD32E8F4927F}" srcOrd="0" destOrd="0" presId="urn:microsoft.com/office/officeart/2005/8/layout/hProcess4"/>
    <dgm:cxn modelId="{FF55090E-695A-4B83-991D-9E92022A5659}" type="presOf" srcId="{5DDF9D7A-42B8-4555-9F33-846C8209FDC5}" destId="{F9E06A14-EA48-4626-8FD9-654D702501E1}" srcOrd="1" destOrd="2" presId="urn:microsoft.com/office/officeart/2005/8/layout/hProcess4"/>
    <dgm:cxn modelId="{25506D69-B278-43BC-9068-5430C0E0D11E}" srcId="{40B748BA-7A44-45A3-A730-0F9FEAF9F983}" destId="{66E68F5D-276C-49A8-845E-698A5588A57E}" srcOrd="1" destOrd="0" parTransId="{FA0F1B30-7F2B-420E-804A-9618445E932A}" sibTransId="{CB09035F-5E40-4615-8DD5-0F0F7FD46577}"/>
    <dgm:cxn modelId="{5CA2723F-7A70-4CB6-A007-8713E748B67C}" srcId="{D4C2783B-6AFF-442A-A6D4-1F510CB43962}" destId="{671A9253-F316-42C3-BE47-A9B7FF2D7473}" srcOrd="0" destOrd="0" parTransId="{16D5CD38-5EE1-4859-AA5A-ADD47AC3F134}" sibTransId="{906A148B-1C4A-414D-9B64-768220024777}"/>
    <dgm:cxn modelId="{965142D3-89ED-452C-ADA9-3C2980B5CBDF}" type="presOf" srcId="{9BF159D3-51CD-4EE3-BAB4-24A279CCE15A}" destId="{7592D6A6-D90B-4829-8FD5-36028E873145}" srcOrd="0" destOrd="4" presId="urn:microsoft.com/office/officeart/2005/8/layout/hProcess4"/>
    <dgm:cxn modelId="{6C560265-DDCE-4F90-BA69-76AA6E963E65}" srcId="{0A3DDFD2-A041-4B1A-910C-6D7A34CE7624}" destId="{109D7485-BE9D-477E-B157-C4C2DE33BE40}" srcOrd="0" destOrd="0" parTransId="{6F56BCF6-19C3-4D92-8153-4B4F9C109943}" sibTransId="{976047D0-A2F6-4B70-9B05-7B6DB19FD6EC}"/>
    <dgm:cxn modelId="{6FA854B4-4EEB-4976-8FED-0974B092AE1E}" type="presOf" srcId="{66E68F5D-276C-49A8-845E-698A5588A57E}" destId="{EA2E32BB-38EC-4BD6-BC9C-B03CDBFB10DB}" srcOrd="0" destOrd="0" presId="urn:microsoft.com/office/officeart/2005/8/layout/hProcess4"/>
    <dgm:cxn modelId="{90D64760-5284-4E18-AFA4-2B53F0E446B9}" srcId="{40B748BA-7A44-45A3-A730-0F9FEAF9F983}" destId="{0A3DDFD2-A041-4B1A-910C-6D7A34CE7624}" srcOrd="0" destOrd="0" parTransId="{094C400B-F92D-436A-B958-4C560C9F5E91}" sibTransId="{55776F99-581F-4231-ACBA-D14A2129A3B2}"/>
    <dgm:cxn modelId="{E4F9A5DB-F047-4CCD-802D-663E226E63DE}" type="presParOf" srcId="{777BE812-B0EB-4759-8D70-5EF0EBA80423}" destId="{B7BE005E-F336-4749-914F-8BBF3E9FF312}" srcOrd="0" destOrd="0" presId="urn:microsoft.com/office/officeart/2005/8/layout/hProcess4"/>
    <dgm:cxn modelId="{54BA7143-7E5A-46A7-8DE4-E82D1527B0F3}" type="presParOf" srcId="{777BE812-B0EB-4759-8D70-5EF0EBA80423}" destId="{1DA30963-6FCC-4BF3-B7E8-A4FE57E6F745}" srcOrd="1" destOrd="0" presId="urn:microsoft.com/office/officeart/2005/8/layout/hProcess4"/>
    <dgm:cxn modelId="{2798A4A5-FE86-4614-ABF1-019094FD5EFE}" type="presParOf" srcId="{777BE812-B0EB-4759-8D70-5EF0EBA80423}" destId="{C3E143A4-A1EB-44A1-BCA6-45D356911B50}" srcOrd="2" destOrd="0" presId="urn:microsoft.com/office/officeart/2005/8/layout/hProcess4"/>
    <dgm:cxn modelId="{C5557B0C-CB51-4CB2-A171-E5B68CD6929C}" type="presParOf" srcId="{C3E143A4-A1EB-44A1-BCA6-45D356911B50}" destId="{9FD61752-029F-47E8-9D7D-BD922847B2F3}" srcOrd="0" destOrd="0" presId="urn:microsoft.com/office/officeart/2005/8/layout/hProcess4"/>
    <dgm:cxn modelId="{FB1B7BE0-C900-4BE2-AECD-084311438F4B}" type="presParOf" srcId="{9FD61752-029F-47E8-9D7D-BD922847B2F3}" destId="{5AAB0AA7-00A8-49DC-8E8F-7127EC73D47B}" srcOrd="0" destOrd="0" presId="urn:microsoft.com/office/officeart/2005/8/layout/hProcess4"/>
    <dgm:cxn modelId="{B9CD64EF-C581-424B-AD83-9FC739F405F7}" type="presParOf" srcId="{9FD61752-029F-47E8-9D7D-BD922847B2F3}" destId="{5E9DC47C-6583-46EB-886E-7A7F557BA7F1}" srcOrd="1" destOrd="0" presId="urn:microsoft.com/office/officeart/2005/8/layout/hProcess4"/>
    <dgm:cxn modelId="{BCBBD00B-547B-4553-BF6A-6A4E28E775D5}" type="presParOf" srcId="{9FD61752-029F-47E8-9D7D-BD922847B2F3}" destId="{05D55D01-84CD-481B-8F13-489F73ABA378}" srcOrd="2" destOrd="0" presId="urn:microsoft.com/office/officeart/2005/8/layout/hProcess4"/>
    <dgm:cxn modelId="{AECF0648-66AF-4A6C-AF42-0333ABB74969}" type="presParOf" srcId="{9FD61752-029F-47E8-9D7D-BD922847B2F3}" destId="{C9ED0F91-02B4-4D35-8DDB-F055A16AE322}" srcOrd="3" destOrd="0" presId="urn:microsoft.com/office/officeart/2005/8/layout/hProcess4"/>
    <dgm:cxn modelId="{EBCA79E7-A45C-457A-8224-8BC1EAAD1B1A}" type="presParOf" srcId="{9FD61752-029F-47E8-9D7D-BD922847B2F3}" destId="{6A52EC63-5737-4A8E-90F2-1E04DBF8A26D}" srcOrd="4" destOrd="0" presId="urn:microsoft.com/office/officeart/2005/8/layout/hProcess4"/>
    <dgm:cxn modelId="{CD886066-EC53-472B-9FE7-DAA3019595FD}" type="presParOf" srcId="{C3E143A4-A1EB-44A1-BCA6-45D356911B50}" destId="{718F90B9-9CB7-4742-817C-5BCB5F76B052}" srcOrd="1" destOrd="0" presId="urn:microsoft.com/office/officeart/2005/8/layout/hProcess4"/>
    <dgm:cxn modelId="{FC289DD7-B088-4D31-8748-A062B0D6901A}" type="presParOf" srcId="{C3E143A4-A1EB-44A1-BCA6-45D356911B50}" destId="{275A2ACA-4A7F-4923-BC18-C7286922A55E}" srcOrd="2" destOrd="0" presId="urn:microsoft.com/office/officeart/2005/8/layout/hProcess4"/>
    <dgm:cxn modelId="{C9598B10-DAD2-4622-B4AE-8BD5508C68B2}" type="presParOf" srcId="{275A2ACA-4A7F-4923-BC18-C7286922A55E}" destId="{A0B69E7F-A699-4839-9682-61BA1C7D3ACD}" srcOrd="0" destOrd="0" presId="urn:microsoft.com/office/officeart/2005/8/layout/hProcess4"/>
    <dgm:cxn modelId="{205A45E9-5C57-4ED0-B872-6A7447A00D16}" type="presParOf" srcId="{275A2ACA-4A7F-4923-BC18-C7286922A55E}" destId="{BF62043A-97D9-474E-9CCB-BD32E8F4927F}" srcOrd="1" destOrd="0" presId="urn:microsoft.com/office/officeart/2005/8/layout/hProcess4"/>
    <dgm:cxn modelId="{6D18A1DE-0ED4-46C0-BACB-1015DA0FF333}" type="presParOf" srcId="{275A2ACA-4A7F-4923-BC18-C7286922A55E}" destId="{6848683B-AC82-4DD0-B9C2-EFC66FD607B9}" srcOrd="2" destOrd="0" presId="urn:microsoft.com/office/officeart/2005/8/layout/hProcess4"/>
    <dgm:cxn modelId="{A151BC3C-31DE-45F9-B478-A562D2FA06AA}" type="presParOf" srcId="{275A2ACA-4A7F-4923-BC18-C7286922A55E}" destId="{EA2E32BB-38EC-4BD6-BC9C-B03CDBFB10DB}" srcOrd="3" destOrd="0" presId="urn:microsoft.com/office/officeart/2005/8/layout/hProcess4"/>
    <dgm:cxn modelId="{59016578-9377-4B65-A420-93419A142310}" type="presParOf" srcId="{275A2ACA-4A7F-4923-BC18-C7286922A55E}" destId="{650C8131-08F1-46F0-97A7-9AF5B0B5FA26}" srcOrd="4" destOrd="0" presId="urn:microsoft.com/office/officeart/2005/8/layout/hProcess4"/>
    <dgm:cxn modelId="{4F0E44AD-5D7E-497F-B868-B7689BAA484A}" type="presParOf" srcId="{C3E143A4-A1EB-44A1-BCA6-45D356911B50}" destId="{3A75CF18-3104-4DE6-B2C8-12A10958856D}" srcOrd="3" destOrd="0" presId="urn:microsoft.com/office/officeart/2005/8/layout/hProcess4"/>
    <dgm:cxn modelId="{88EA1770-437A-4257-A946-02D0DE9253DF}" type="presParOf" srcId="{C3E143A4-A1EB-44A1-BCA6-45D356911B50}" destId="{27040665-3CC2-4007-9948-A8C986133602}" srcOrd="4" destOrd="0" presId="urn:microsoft.com/office/officeart/2005/8/layout/hProcess4"/>
    <dgm:cxn modelId="{38900EB8-3344-4013-8EF0-3127A1EFD610}" type="presParOf" srcId="{27040665-3CC2-4007-9948-A8C986133602}" destId="{61678801-CF9E-4968-B725-3A435C2D13D9}" srcOrd="0" destOrd="0" presId="urn:microsoft.com/office/officeart/2005/8/layout/hProcess4"/>
    <dgm:cxn modelId="{B9F31F42-98EC-4844-8C5C-B1773774C4E2}" type="presParOf" srcId="{27040665-3CC2-4007-9948-A8C986133602}" destId="{7592D6A6-D90B-4829-8FD5-36028E873145}" srcOrd="1" destOrd="0" presId="urn:microsoft.com/office/officeart/2005/8/layout/hProcess4"/>
    <dgm:cxn modelId="{EBEE0580-E586-496D-BC0A-31AEE89A5283}" type="presParOf" srcId="{27040665-3CC2-4007-9948-A8C986133602}" destId="{F9E06A14-EA48-4626-8FD9-654D702501E1}" srcOrd="2" destOrd="0" presId="urn:microsoft.com/office/officeart/2005/8/layout/hProcess4"/>
    <dgm:cxn modelId="{CA392976-AC94-4EBD-A454-98C437B07EA4}" type="presParOf" srcId="{27040665-3CC2-4007-9948-A8C986133602}" destId="{B4E51F62-CEB4-4FED-8AE7-5462223110C8}" srcOrd="3" destOrd="0" presId="urn:microsoft.com/office/officeart/2005/8/layout/hProcess4"/>
    <dgm:cxn modelId="{A71FCD0A-9818-4C9F-96EC-D6FE8E003397}" type="presParOf" srcId="{27040665-3CC2-4007-9948-A8C986133602}" destId="{0CA415EE-2C55-4469-A103-9E327918F6B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E26004A-93DE-452B-A8B2-7E7CFD8CD5F7}" type="doc">
      <dgm:prSet loTypeId="urn:microsoft.com/office/officeart/2005/8/layout/hList6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88C45B0D-EA98-4BEC-9FDC-1ED754462C66}">
      <dgm:prSet/>
      <dgm:spPr/>
      <dgm:t>
        <a:bodyPr/>
        <a:lstStyle/>
        <a:p>
          <a:pPr rtl="0"/>
          <a:r>
            <a:rPr lang="en-US" b="1" dirty="0" smtClean="0">
              <a:latin typeface="+mj-lt"/>
            </a:rPr>
            <a:t>Management</a:t>
          </a:r>
          <a:endParaRPr lang="en-US" dirty="0"/>
        </a:p>
      </dgm:t>
    </dgm:pt>
    <dgm:pt modelId="{67D97B47-9B2E-4F1C-A4D5-D4EA159030F8}" type="parTrans" cxnId="{193E0B64-BAE8-488F-A36B-4B01F137D996}">
      <dgm:prSet/>
      <dgm:spPr/>
      <dgm:t>
        <a:bodyPr/>
        <a:lstStyle/>
        <a:p>
          <a:endParaRPr lang="en-US"/>
        </a:p>
      </dgm:t>
    </dgm:pt>
    <dgm:pt modelId="{5DB9EA6E-A9B4-4C75-B504-92D372E29640}" type="sibTrans" cxnId="{193E0B64-BAE8-488F-A36B-4B01F137D996}">
      <dgm:prSet/>
      <dgm:spPr/>
      <dgm:t>
        <a:bodyPr/>
        <a:lstStyle/>
        <a:p>
          <a:endParaRPr lang="en-US"/>
        </a:p>
      </dgm:t>
    </dgm:pt>
    <dgm:pt modelId="{23A5A39E-4208-48E5-B030-2173D039E46F}">
      <dgm:prSet/>
      <dgm:spPr/>
      <dgm:t>
        <a:bodyPr/>
        <a:lstStyle/>
        <a:p>
          <a:r>
            <a:rPr lang="en-US" b="1" dirty="0" smtClean="0">
              <a:latin typeface="+mj-lt"/>
            </a:rPr>
            <a:t>Chief Technology Officer</a:t>
          </a:r>
          <a:endParaRPr lang="en-US" b="1" dirty="0">
            <a:latin typeface="+mj-lt"/>
          </a:endParaRPr>
        </a:p>
      </dgm:t>
    </dgm:pt>
    <dgm:pt modelId="{2956EE85-8284-47B8-8E77-2D97E387F60A}" type="parTrans" cxnId="{87AB2D66-C28F-45FA-9B21-241E8DD8EC29}">
      <dgm:prSet/>
      <dgm:spPr/>
      <dgm:t>
        <a:bodyPr/>
        <a:lstStyle/>
        <a:p>
          <a:endParaRPr lang="en-US"/>
        </a:p>
      </dgm:t>
    </dgm:pt>
    <dgm:pt modelId="{60EA9370-DA51-43D0-83F2-2937030CB090}" type="sibTrans" cxnId="{87AB2D66-C28F-45FA-9B21-241E8DD8EC29}">
      <dgm:prSet/>
      <dgm:spPr/>
      <dgm:t>
        <a:bodyPr/>
        <a:lstStyle/>
        <a:p>
          <a:endParaRPr lang="en-US"/>
        </a:p>
      </dgm:t>
    </dgm:pt>
    <dgm:pt modelId="{819BCBBB-CAC2-48FA-86B8-C0C64FF3E66A}">
      <dgm:prSet/>
      <dgm:spPr/>
      <dgm:t>
        <a:bodyPr/>
        <a:lstStyle/>
        <a:p>
          <a:r>
            <a:rPr lang="en-US" b="1" dirty="0" smtClean="0">
              <a:latin typeface="+mj-lt"/>
            </a:rPr>
            <a:t>Chief Information Officer</a:t>
          </a:r>
          <a:endParaRPr lang="en-US" b="1" dirty="0">
            <a:latin typeface="+mj-lt"/>
          </a:endParaRPr>
        </a:p>
      </dgm:t>
    </dgm:pt>
    <dgm:pt modelId="{47DCB1F5-AE18-43F5-B6EA-AE12A543AAC6}" type="parTrans" cxnId="{EC16A127-2A68-4781-ACC7-8410D02FF37B}">
      <dgm:prSet/>
      <dgm:spPr/>
      <dgm:t>
        <a:bodyPr/>
        <a:lstStyle/>
        <a:p>
          <a:endParaRPr lang="en-US"/>
        </a:p>
      </dgm:t>
    </dgm:pt>
    <dgm:pt modelId="{A780AACA-36C8-4AFE-9C8F-9C44891979B1}" type="sibTrans" cxnId="{EC16A127-2A68-4781-ACC7-8410D02FF37B}">
      <dgm:prSet/>
      <dgm:spPr/>
      <dgm:t>
        <a:bodyPr/>
        <a:lstStyle/>
        <a:p>
          <a:endParaRPr lang="en-US"/>
        </a:p>
      </dgm:t>
    </dgm:pt>
    <dgm:pt modelId="{FE152BC9-6E06-426C-B11F-8A640BA95A98}">
      <dgm:prSet/>
      <dgm:spPr/>
      <dgm:t>
        <a:bodyPr/>
        <a:lstStyle/>
        <a:p>
          <a:r>
            <a:rPr lang="en-US" b="1" dirty="0" smtClean="0">
              <a:latin typeface="+mj-lt"/>
            </a:rPr>
            <a:t>IT Consultant</a:t>
          </a:r>
          <a:endParaRPr lang="en-US" b="1" dirty="0">
            <a:latin typeface="+mj-lt"/>
          </a:endParaRPr>
        </a:p>
      </dgm:t>
    </dgm:pt>
    <dgm:pt modelId="{B36FF4F0-8C86-4674-8D84-AD5F817AA7E9}" type="parTrans" cxnId="{04939103-9E17-46F0-BEA3-7119A119C4E8}">
      <dgm:prSet/>
      <dgm:spPr/>
      <dgm:t>
        <a:bodyPr/>
        <a:lstStyle/>
        <a:p>
          <a:endParaRPr lang="en-US"/>
        </a:p>
      </dgm:t>
    </dgm:pt>
    <dgm:pt modelId="{C2BC1FD0-4340-48EF-95DB-EF3C4F0377DB}" type="sibTrans" cxnId="{04939103-9E17-46F0-BEA3-7119A119C4E8}">
      <dgm:prSet/>
      <dgm:spPr/>
      <dgm:t>
        <a:bodyPr/>
        <a:lstStyle/>
        <a:p>
          <a:endParaRPr lang="en-US"/>
        </a:p>
      </dgm:t>
    </dgm:pt>
    <dgm:pt modelId="{FD350645-603B-4442-9C65-59BEEC78E2AD}">
      <dgm:prSet/>
      <dgm:spPr/>
      <dgm:t>
        <a:bodyPr/>
        <a:lstStyle/>
        <a:p>
          <a:r>
            <a:rPr lang="en-US" b="1" dirty="0" smtClean="0">
              <a:latin typeface="+mj-lt"/>
            </a:rPr>
            <a:t>Multi Media</a:t>
          </a:r>
          <a:endParaRPr lang="en-US" b="1" dirty="0">
            <a:latin typeface="+mj-lt"/>
          </a:endParaRPr>
        </a:p>
      </dgm:t>
    </dgm:pt>
    <dgm:pt modelId="{472609E1-7490-4037-A9D3-6DF97C2F0972}" type="parTrans" cxnId="{7B34D345-DBA8-46D1-BA67-0F0A1A5B1412}">
      <dgm:prSet/>
      <dgm:spPr/>
      <dgm:t>
        <a:bodyPr/>
        <a:lstStyle/>
        <a:p>
          <a:endParaRPr lang="en-US"/>
        </a:p>
      </dgm:t>
    </dgm:pt>
    <dgm:pt modelId="{F46CA46A-BB9C-4D1C-A988-F950F093DC05}" type="sibTrans" cxnId="{7B34D345-DBA8-46D1-BA67-0F0A1A5B1412}">
      <dgm:prSet/>
      <dgm:spPr/>
      <dgm:t>
        <a:bodyPr/>
        <a:lstStyle/>
        <a:p>
          <a:endParaRPr lang="en-US"/>
        </a:p>
      </dgm:t>
    </dgm:pt>
    <dgm:pt modelId="{290977BF-A9FA-4D10-87BB-14EA6AF3E09A}">
      <dgm:prSet/>
      <dgm:spPr/>
      <dgm:t>
        <a:bodyPr/>
        <a:lstStyle/>
        <a:p>
          <a:r>
            <a:rPr lang="en-US" b="1" dirty="0" smtClean="0">
              <a:latin typeface="+mj-lt"/>
            </a:rPr>
            <a:t>Multimedia Designer</a:t>
          </a:r>
        </a:p>
      </dgm:t>
    </dgm:pt>
    <dgm:pt modelId="{9C4314A0-5B56-4FA6-8C7E-34F195959193}" type="parTrans" cxnId="{5A169D9F-F924-42FD-9B93-F152B5104F76}">
      <dgm:prSet/>
      <dgm:spPr/>
      <dgm:t>
        <a:bodyPr/>
        <a:lstStyle/>
        <a:p>
          <a:endParaRPr lang="en-US"/>
        </a:p>
      </dgm:t>
    </dgm:pt>
    <dgm:pt modelId="{C49484F6-C357-49C1-BB64-0A7C00A505CE}" type="sibTrans" cxnId="{5A169D9F-F924-42FD-9B93-F152B5104F76}">
      <dgm:prSet/>
      <dgm:spPr/>
      <dgm:t>
        <a:bodyPr/>
        <a:lstStyle/>
        <a:p>
          <a:endParaRPr lang="en-US"/>
        </a:p>
      </dgm:t>
    </dgm:pt>
    <dgm:pt modelId="{E3981EF7-2910-466C-AFFA-5D156BBF9DD3}">
      <dgm:prSet/>
      <dgm:spPr/>
      <dgm:t>
        <a:bodyPr/>
        <a:lstStyle/>
        <a:p>
          <a:r>
            <a:rPr lang="en-US" b="1" dirty="0" smtClean="0">
              <a:latin typeface="+mj-lt"/>
            </a:rPr>
            <a:t>Multimedia Engineer</a:t>
          </a:r>
        </a:p>
      </dgm:t>
    </dgm:pt>
    <dgm:pt modelId="{4F40D42F-FD47-4F52-95CA-34A891BAEFDD}" type="parTrans" cxnId="{C3537B18-D06C-417A-8A85-1AEBD90E8E07}">
      <dgm:prSet/>
      <dgm:spPr/>
      <dgm:t>
        <a:bodyPr/>
        <a:lstStyle/>
        <a:p>
          <a:endParaRPr lang="en-US"/>
        </a:p>
      </dgm:t>
    </dgm:pt>
    <dgm:pt modelId="{24755E70-50B0-439C-A04E-193838B09A3F}" type="sibTrans" cxnId="{C3537B18-D06C-417A-8A85-1AEBD90E8E07}">
      <dgm:prSet/>
      <dgm:spPr/>
      <dgm:t>
        <a:bodyPr/>
        <a:lstStyle/>
        <a:p>
          <a:endParaRPr lang="en-US"/>
        </a:p>
      </dgm:t>
    </dgm:pt>
    <dgm:pt modelId="{1E44E102-640D-41CA-B983-99E9284BD873}">
      <dgm:prSet/>
      <dgm:spPr/>
      <dgm:t>
        <a:bodyPr/>
        <a:lstStyle/>
        <a:p>
          <a:r>
            <a:rPr lang="en-US" b="1" dirty="0" smtClean="0">
              <a:latin typeface="+mj-lt"/>
            </a:rPr>
            <a:t>Game Engineer</a:t>
          </a:r>
        </a:p>
      </dgm:t>
    </dgm:pt>
    <dgm:pt modelId="{310A2C7B-DB64-4794-9188-06169D738E88}" type="parTrans" cxnId="{4894C52D-1483-4791-AFD2-DEBBCCC422C0}">
      <dgm:prSet/>
      <dgm:spPr/>
      <dgm:t>
        <a:bodyPr/>
        <a:lstStyle/>
        <a:p>
          <a:endParaRPr lang="en-US"/>
        </a:p>
      </dgm:t>
    </dgm:pt>
    <dgm:pt modelId="{4B55A40B-16EF-486C-87B7-A0AC1D18242E}" type="sibTrans" cxnId="{4894C52D-1483-4791-AFD2-DEBBCCC422C0}">
      <dgm:prSet/>
      <dgm:spPr/>
      <dgm:t>
        <a:bodyPr/>
        <a:lstStyle/>
        <a:p>
          <a:endParaRPr lang="en-US"/>
        </a:p>
      </dgm:t>
    </dgm:pt>
    <dgm:pt modelId="{DB9D12B8-B196-4DEB-9543-6244D1FEE499}">
      <dgm:prSet/>
      <dgm:spPr/>
      <dgm:t>
        <a:bodyPr/>
        <a:lstStyle/>
        <a:p>
          <a:r>
            <a:rPr lang="en-US" b="1" dirty="0" smtClean="0">
              <a:latin typeface="+mj-lt"/>
            </a:rPr>
            <a:t>Game Designer</a:t>
          </a:r>
        </a:p>
      </dgm:t>
    </dgm:pt>
    <dgm:pt modelId="{1066DBD1-B2A4-433D-80F8-62DC1F45C481}" type="parTrans" cxnId="{2375182A-C494-4915-B61E-2636ADC80F4C}">
      <dgm:prSet/>
      <dgm:spPr/>
      <dgm:t>
        <a:bodyPr/>
        <a:lstStyle/>
        <a:p>
          <a:endParaRPr lang="en-US"/>
        </a:p>
      </dgm:t>
    </dgm:pt>
    <dgm:pt modelId="{57527FFC-8F34-4F8D-90EE-4FF02A642B7D}" type="sibTrans" cxnId="{2375182A-C494-4915-B61E-2636ADC80F4C}">
      <dgm:prSet/>
      <dgm:spPr/>
      <dgm:t>
        <a:bodyPr/>
        <a:lstStyle/>
        <a:p>
          <a:endParaRPr lang="en-US"/>
        </a:p>
      </dgm:t>
    </dgm:pt>
    <dgm:pt modelId="{BC990BC3-8EC2-4A42-90E3-10F139805AB7}">
      <dgm:prSet/>
      <dgm:spPr/>
      <dgm:t>
        <a:bodyPr/>
        <a:lstStyle/>
        <a:p>
          <a:r>
            <a:rPr lang="en-US" b="1" dirty="0" smtClean="0">
              <a:latin typeface="+mj-lt"/>
            </a:rPr>
            <a:t>Scientist</a:t>
          </a:r>
          <a:endParaRPr lang="en-US" b="1" dirty="0">
            <a:latin typeface="+mj-lt"/>
          </a:endParaRPr>
        </a:p>
      </dgm:t>
    </dgm:pt>
    <dgm:pt modelId="{F1CC8837-2D91-4478-B4DA-5B73E94EBE70}" type="parTrans" cxnId="{86910D68-C30C-426E-93C3-739B76F9C1E5}">
      <dgm:prSet/>
      <dgm:spPr/>
      <dgm:t>
        <a:bodyPr/>
        <a:lstStyle/>
        <a:p>
          <a:endParaRPr lang="en-US"/>
        </a:p>
      </dgm:t>
    </dgm:pt>
    <dgm:pt modelId="{64A9BE3E-696E-464A-BB7F-FDDBAD79C1EE}" type="sibTrans" cxnId="{86910D68-C30C-426E-93C3-739B76F9C1E5}">
      <dgm:prSet/>
      <dgm:spPr/>
      <dgm:t>
        <a:bodyPr/>
        <a:lstStyle/>
        <a:p>
          <a:endParaRPr lang="en-US"/>
        </a:p>
      </dgm:t>
    </dgm:pt>
    <dgm:pt modelId="{0C37210D-491A-406C-A15F-E7C215D9A143}">
      <dgm:prSet/>
      <dgm:spPr/>
      <dgm:t>
        <a:bodyPr/>
        <a:lstStyle/>
        <a:p>
          <a:r>
            <a:rPr lang="en-US" b="1" dirty="0" smtClean="0">
              <a:latin typeface="+mj-lt"/>
            </a:rPr>
            <a:t>Lecturer / Trainer</a:t>
          </a:r>
          <a:endParaRPr lang="en-US" b="1" dirty="0">
            <a:latin typeface="+mj-lt"/>
          </a:endParaRPr>
        </a:p>
      </dgm:t>
    </dgm:pt>
    <dgm:pt modelId="{BCB73E5F-6816-41DA-A7EC-EFE7438DB711}" type="parTrans" cxnId="{09910C7F-BF79-4BAF-9116-645CA9F3CC79}">
      <dgm:prSet/>
      <dgm:spPr/>
      <dgm:t>
        <a:bodyPr/>
        <a:lstStyle/>
        <a:p>
          <a:endParaRPr lang="en-US"/>
        </a:p>
      </dgm:t>
    </dgm:pt>
    <dgm:pt modelId="{7B5AB2AB-91DF-4065-9C1C-2DCA2CF4F00F}" type="sibTrans" cxnId="{09910C7F-BF79-4BAF-9116-645CA9F3CC79}">
      <dgm:prSet/>
      <dgm:spPr/>
      <dgm:t>
        <a:bodyPr/>
        <a:lstStyle/>
        <a:p>
          <a:endParaRPr lang="en-US"/>
        </a:p>
      </dgm:t>
    </dgm:pt>
    <dgm:pt modelId="{82B39739-BC23-4D07-8CDA-9D9DE6D35A93}">
      <dgm:prSet/>
      <dgm:spPr/>
      <dgm:t>
        <a:bodyPr/>
        <a:lstStyle/>
        <a:p>
          <a:r>
            <a:rPr lang="en-US" b="1" dirty="0" smtClean="0">
              <a:latin typeface="+mj-lt"/>
            </a:rPr>
            <a:t>Researcher</a:t>
          </a:r>
          <a:endParaRPr lang="en-US" b="1" dirty="0">
            <a:latin typeface="+mj-lt"/>
          </a:endParaRPr>
        </a:p>
      </dgm:t>
    </dgm:pt>
    <dgm:pt modelId="{85EB6456-54A9-490C-9697-36B73994FC21}" type="parTrans" cxnId="{D7F74603-F754-4B1B-8510-B1D237C31014}">
      <dgm:prSet/>
      <dgm:spPr/>
      <dgm:t>
        <a:bodyPr/>
        <a:lstStyle/>
        <a:p>
          <a:endParaRPr lang="en-US"/>
        </a:p>
      </dgm:t>
    </dgm:pt>
    <dgm:pt modelId="{FCF4A9F2-60CC-4DB9-9DCF-274F1E9A3B2A}" type="sibTrans" cxnId="{D7F74603-F754-4B1B-8510-B1D237C31014}">
      <dgm:prSet/>
      <dgm:spPr/>
      <dgm:t>
        <a:bodyPr/>
        <a:lstStyle/>
        <a:p>
          <a:endParaRPr lang="en-US"/>
        </a:p>
      </dgm:t>
    </dgm:pt>
    <dgm:pt modelId="{3F2F47DF-33E1-42FC-83EF-2D2A212F8015}" type="pres">
      <dgm:prSet presAssocID="{3E26004A-93DE-452B-A8B2-7E7CFD8CD5F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4AC3E5-1F5F-4D3A-81EB-D7F7DB43033D}" type="pres">
      <dgm:prSet presAssocID="{88C45B0D-EA98-4BEC-9FDC-1ED754462C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8B120A-45B7-47E5-8D23-F19AA11B656E}" type="pres">
      <dgm:prSet presAssocID="{5DB9EA6E-A9B4-4C75-B504-92D372E29640}" presName="sibTrans" presStyleCnt="0"/>
      <dgm:spPr/>
    </dgm:pt>
    <dgm:pt modelId="{E06CD81C-9AAD-4084-8E91-C075350474D5}" type="pres">
      <dgm:prSet presAssocID="{FD350645-603B-4442-9C65-59BEEC78E2A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A90720-6C11-4DA6-8C63-E8940892B779}" type="pres">
      <dgm:prSet presAssocID="{F46CA46A-BB9C-4D1C-A988-F950F093DC05}" presName="sibTrans" presStyleCnt="0"/>
      <dgm:spPr/>
    </dgm:pt>
    <dgm:pt modelId="{4ED765A6-4741-4958-81CD-FF15C236CD16}" type="pres">
      <dgm:prSet presAssocID="{BC990BC3-8EC2-4A42-90E3-10F139805AB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AB2D66-C28F-45FA-9B21-241E8DD8EC29}" srcId="{88C45B0D-EA98-4BEC-9FDC-1ED754462C66}" destId="{23A5A39E-4208-48E5-B030-2173D039E46F}" srcOrd="0" destOrd="0" parTransId="{2956EE85-8284-47B8-8E77-2D97E387F60A}" sibTransId="{60EA9370-DA51-43D0-83F2-2937030CB090}"/>
    <dgm:cxn modelId="{B3BEEBF3-A93E-4739-97CC-57BA84024726}" type="presOf" srcId="{290977BF-A9FA-4D10-87BB-14EA6AF3E09A}" destId="{E06CD81C-9AAD-4084-8E91-C075350474D5}" srcOrd="0" destOrd="1" presId="urn:microsoft.com/office/officeart/2005/8/layout/hList6"/>
    <dgm:cxn modelId="{95CA1DBC-D7FC-4085-9B50-FB2E355DA872}" type="presOf" srcId="{FE152BC9-6E06-426C-B11F-8A640BA95A98}" destId="{1E4AC3E5-1F5F-4D3A-81EB-D7F7DB43033D}" srcOrd="0" destOrd="3" presId="urn:microsoft.com/office/officeart/2005/8/layout/hList6"/>
    <dgm:cxn modelId="{09910C7F-BF79-4BAF-9116-645CA9F3CC79}" srcId="{BC990BC3-8EC2-4A42-90E3-10F139805AB7}" destId="{0C37210D-491A-406C-A15F-E7C215D9A143}" srcOrd="0" destOrd="0" parTransId="{BCB73E5F-6816-41DA-A7EC-EFE7438DB711}" sibTransId="{7B5AB2AB-91DF-4065-9C1C-2DCA2CF4F00F}"/>
    <dgm:cxn modelId="{2375182A-C494-4915-B61E-2636ADC80F4C}" srcId="{FD350645-603B-4442-9C65-59BEEC78E2AD}" destId="{DB9D12B8-B196-4DEB-9543-6244D1FEE499}" srcOrd="3" destOrd="0" parTransId="{1066DBD1-B2A4-433D-80F8-62DC1F45C481}" sibTransId="{57527FFC-8F34-4F8D-90EE-4FF02A642B7D}"/>
    <dgm:cxn modelId="{04939103-9E17-46F0-BEA3-7119A119C4E8}" srcId="{88C45B0D-EA98-4BEC-9FDC-1ED754462C66}" destId="{FE152BC9-6E06-426C-B11F-8A640BA95A98}" srcOrd="2" destOrd="0" parTransId="{B36FF4F0-8C86-4674-8D84-AD5F817AA7E9}" sibTransId="{C2BC1FD0-4340-48EF-95DB-EF3C4F0377DB}"/>
    <dgm:cxn modelId="{5D977E66-AC67-45FC-A84A-E599DEFEC64B}" type="presOf" srcId="{23A5A39E-4208-48E5-B030-2173D039E46F}" destId="{1E4AC3E5-1F5F-4D3A-81EB-D7F7DB43033D}" srcOrd="0" destOrd="1" presId="urn:microsoft.com/office/officeart/2005/8/layout/hList6"/>
    <dgm:cxn modelId="{4894C52D-1483-4791-AFD2-DEBBCCC422C0}" srcId="{FD350645-603B-4442-9C65-59BEEC78E2AD}" destId="{1E44E102-640D-41CA-B983-99E9284BD873}" srcOrd="2" destOrd="0" parTransId="{310A2C7B-DB64-4794-9188-06169D738E88}" sibTransId="{4B55A40B-16EF-486C-87B7-A0AC1D18242E}"/>
    <dgm:cxn modelId="{5F092019-71B3-42F5-ABDA-9291C2845A29}" type="presOf" srcId="{E3981EF7-2910-466C-AFFA-5D156BBF9DD3}" destId="{E06CD81C-9AAD-4084-8E91-C075350474D5}" srcOrd="0" destOrd="2" presId="urn:microsoft.com/office/officeart/2005/8/layout/hList6"/>
    <dgm:cxn modelId="{C3537B18-D06C-417A-8A85-1AEBD90E8E07}" srcId="{FD350645-603B-4442-9C65-59BEEC78E2AD}" destId="{E3981EF7-2910-466C-AFFA-5D156BBF9DD3}" srcOrd="1" destOrd="0" parTransId="{4F40D42F-FD47-4F52-95CA-34A891BAEFDD}" sibTransId="{24755E70-50B0-439C-A04E-193838B09A3F}"/>
    <dgm:cxn modelId="{86910D68-C30C-426E-93C3-739B76F9C1E5}" srcId="{3E26004A-93DE-452B-A8B2-7E7CFD8CD5F7}" destId="{BC990BC3-8EC2-4A42-90E3-10F139805AB7}" srcOrd="2" destOrd="0" parTransId="{F1CC8837-2D91-4478-B4DA-5B73E94EBE70}" sibTransId="{64A9BE3E-696E-464A-BB7F-FDDBAD79C1EE}"/>
    <dgm:cxn modelId="{E0A3BD9F-447A-4E2E-8666-4B4C6550A1C3}" type="presOf" srcId="{1E44E102-640D-41CA-B983-99E9284BD873}" destId="{E06CD81C-9AAD-4084-8E91-C075350474D5}" srcOrd="0" destOrd="3" presId="urn:microsoft.com/office/officeart/2005/8/layout/hList6"/>
    <dgm:cxn modelId="{565108E3-D9A6-404D-8251-7834445FA6F6}" type="presOf" srcId="{0C37210D-491A-406C-A15F-E7C215D9A143}" destId="{4ED765A6-4741-4958-81CD-FF15C236CD16}" srcOrd="0" destOrd="1" presId="urn:microsoft.com/office/officeart/2005/8/layout/hList6"/>
    <dgm:cxn modelId="{BD6AE798-FB0C-4ABE-B6CF-575A5F887834}" type="presOf" srcId="{DB9D12B8-B196-4DEB-9543-6244D1FEE499}" destId="{E06CD81C-9AAD-4084-8E91-C075350474D5}" srcOrd="0" destOrd="4" presId="urn:microsoft.com/office/officeart/2005/8/layout/hList6"/>
    <dgm:cxn modelId="{B8619470-79B8-4EC0-9298-F2A6E3822446}" type="presOf" srcId="{3E26004A-93DE-452B-A8B2-7E7CFD8CD5F7}" destId="{3F2F47DF-33E1-42FC-83EF-2D2A212F8015}" srcOrd="0" destOrd="0" presId="urn:microsoft.com/office/officeart/2005/8/layout/hList6"/>
    <dgm:cxn modelId="{97ABD9CE-7B81-4BC3-8FDA-C3A435A6A1E0}" type="presOf" srcId="{819BCBBB-CAC2-48FA-86B8-C0C64FF3E66A}" destId="{1E4AC3E5-1F5F-4D3A-81EB-D7F7DB43033D}" srcOrd="0" destOrd="2" presId="urn:microsoft.com/office/officeart/2005/8/layout/hList6"/>
    <dgm:cxn modelId="{EC16A127-2A68-4781-ACC7-8410D02FF37B}" srcId="{88C45B0D-EA98-4BEC-9FDC-1ED754462C66}" destId="{819BCBBB-CAC2-48FA-86B8-C0C64FF3E66A}" srcOrd="1" destOrd="0" parTransId="{47DCB1F5-AE18-43F5-B6EA-AE12A543AAC6}" sibTransId="{A780AACA-36C8-4AFE-9C8F-9C44891979B1}"/>
    <dgm:cxn modelId="{A7CD9BCF-220A-44A3-BCFB-077394B315EE}" type="presOf" srcId="{BC990BC3-8EC2-4A42-90E3-10F139805AB7}" destId="{4ED765A6-4741-4958-81CD-FF15C236CD16}" srcOrd="0" destOrd="0" presId="urn:microsoft.com/office/officeart/2005/8/layout/hList6"/>
    <dgm:cxn modelId="{6BE63924-12EB-4F98-8574-BE02F16AFE88}" type="presOf" srcId="{FD350645-603B-4442-9C65-59BEEC78E2AD}" destId="{E06CD81C-9AAD-4084-8E91-C075350474D5}" srcOrd="0" destOrd="0" presId="urn:microsoft.com/office/officeart/2005/8/layout/hList6"/>
    <dgm:cxn modelId="{5A169D9F-F924-42FD-9B93-F152B5104F76}" srcId="{FD350645-603B-4442-9C65-59BEEC78E2AD}" destId="{290977BF-A9FA-4D10-87BB-14EA6AF3E09A}" srcOrd="0" destOrd="0" parTransId="{9C4314A0-5B56-4FA6-8C7E-34F195959193}" sibTransId="{C49484F6-C357-49C1-BB64-0A7C00A505CE}"/>
    <dgm:cxn modelId="{7B34D345-DBA8-46D1-BA67-0F0A1A5B1412}" srcId="{3E26004A-93DE-452B-A8B2-7E7CFD8CD5F7}" destId="{FD350645-603B-4442-9C65-59BEEC78E2AD}" srcOrd="1" destOrd="0" parTransId="{472609E1-7490-4037-A9D3-6DF97C2F0972}" sibTransId="{F46CA46A-BB9C-4D1C-A988-F950F093DC05}"/>
    <dgm:cxn modelId="{D7F74603-F754-4B1B-8510-B1D237C31014}" srcId="{BC990BC3-8EC2-4A42-90E3-10F139805AB7}" destId="{82B39739-BC23-4D07-8CDA-9D9DE6D35A93}" srcOrd="1" destOrd="0" parTransId="{85EB6456-54A9-490C-9697-36B73994FC21}" sibTransId="{FCF4A9F2-60CC-4DB9-9DCF-274F1E9A3B2A}"/>
    <dgm:cxn modelId="{4FA5C134-AB61-4274-B8FA-37EA90D4FA04}" type="presOf" srcId="{82B39739-BC23-4D07-8CDA-9D9DE6D35A93}" destId="{4ED765A6-4741-4958-81CD-FF15C236CD16}" srcOrd="0" destOrd="2" presId="urn:microsoft.com/office/officeart/2005/8/layout/hList6"/>
    <dgm:cxn modelId="{193E0B64-BAE8-488F-A36B-4B01F137D996}" srcId="{3E26004A-93DE-452B-A8B2-7E7CFD8CD5F7}" destId="{88C45B0D-EA98-4BEC-9FDC-1ED754462C66}" srcOrd="0" destOrd="0" parTransId="{67D97B47-9B2E-4F1C-A4D5-D4EA159030F8}" sibTransId="{5DB9EA6E-A9B4-4C75-B504-92D372E29640}"/>
    <dgm:cxn modelId="{04883290-C011-4AF0-9190-4197FE65778A}" type="presOf" srcId="{88C45B0D-EA98-4BEC-9FDC-1ED754462C66}" destId="{1E4AC3E5-1F5F-4D3A-81EB-D7F7DB43033D}" srcOrd="0" destOrd="0" presId="urn:microsoft.com/office/officeart/2005/8/layout/hList6"/>
    <dgm:cxn modelId="{BBCFA3CA-1FB0-439E-96C0-A4D44863A2BC}" type="presParOf" srcId="{3F2F47DF-33E1-42FC-83EF-2D2A212F8015}" destId="{1E4AC3E5-1F5F-4D3A-81EB-D7F7DB43033D}" srcOrd="0" destOrd="0" presId="urn:microsoft.com/office/officeart/2005/8/layout/hList6"/>
    <dgm:cxn modelId="{26A15E10-838E-4E1F-85BC-F1C56952C399}" type="presParOf" srcId="{3F2F47DF-33E1-42FC-83EF-2D2A212F8015}" destId="{C08B120A-45B7-47E5-8D23-F19AA11B656E}" srcOrd="1" destOrd="0" presId="urn:microsoft.com/office/officeart/2005/8/layout/hList6"/>
    <dgm:cxn modelId="{83E93CA5-A54A-4092-ABF1-52AAD7195927}" type="presParOf" srcId="{3F2F47DF-33E1-42FC-83EF-2D2A212F8015}" destId="{E06CD81C-9AAD-4084-8E91-C075350474D5}" srcOrd="2" destOrd="0" presId="urn:microsoft.com/office/officeart/2005/8/layout/hList6"/>
    <dgm:cxn modelId="{12A3D002-920D-4BBC-9AA4-1E79DF7F60B9}" type="presParOf" srcId="{3F2F47DF-33E1-42FC-83EF-2D2A212F8015}" destId="{A0A90720-6C11-4DA6-8C63-E8940892B779}" srcOrd="3" destOrd="0" presId="urn:microsoft.com/office/officeart/2005/8/layout/hList6"/>
    <dgm:cxn modelId="{B2B078FA-841D-4AE1-96CB-044CAAA12DE9}" type="presParOf" srcId="{3F2F47DF-33E1-42FC-83EF-2D2A212F8015}" destId="{4ED765A6-4741-4958-81CD-FF15C236CD16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6787865-5157-4F9D-911C-54C9655A0A87}" type="doc">
      <dgm:prSet loTypeId="urn:microsoft.com/office/officeart/2005/8/layout/arrow6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A9DF22B8-B6AF-492E-9F79-40E87C7B7147}">
      <dgm:prSet custT="1"/>
      <dgm:spPr/>
      <dgm:t>
        <a:bodyPr/>
        <a:lstStyle/>
        <a:p>
          <a:pPr rtl="0"/>
          <a:r>
            <a:rPr lang="en-US" sz="1400" b="0" i="0" dirty="0" smtClean="0">
              <a:latin typeface="+mj-lt"/>
              <a:cs typeface="Times New Roman" pitchFamily="18" charset="0"/>
            </a:rPr>
            <a:t>A shared, integrated computer structure that stores a collection of end user data and meta data</a:t>
          </a:r>
          <a:endParaRPr lang="en-US" sz="1600" i="1" dirty="0">
            <a:latin typeface="Times New Roman" pitchFamily="18" charset="0"/>
            <a:cs typeface="Times New Roman" pitchFamily="18" charset="0"/>
          </a:endParaRPr>
        </a:p>
      </dgm:t>
    </dgm:pt>
    <dgm:pt modelId="{32DCE833-BABE-440A-9B86-D089B3715A7E}" type="parTrans" cxnId="{FB5B4BA9-C5EA-4BE3-89F4-75DD6AF562B8}">
      <dgm:prSet/>
      <dgm:spPr/>
      <dgm:t>
        <a:bodyPr/>
        <a:lstStyle/>
        <a:p>
          <a:endParaRPr lang="en-US"/>
        </a:p>
      </dgm:t>
    </dgm:pt>
    <dgm:pt modelId="{C6AB024F-1EEC-4F11-AA08-B59F8811B128}" type="sibTrans" cxnId="{FB5B4BA9-C5EA-4BE3-89F4-75DD6AF562B8}">
      <dgm:prSet/>
      <dgm:spPr/>
      <dgm:t>
        <a:bodyPr/>
        <a:lstStyle/>
        <a:p>
          <a:endParaRPr lang="en-US"/>
        </a:p>
      </dgm:t>
    </dgm:pt>
    <dgm:pt modelId="{D61ABC7A-5539-4C51-A412-6B4572C2EA97}">
      <dgm:prSet custT="1"/>
      <dgm:spPr/>
      <dgm:t>
        <a:bodyPr/>
        <a:lstStyle/>
        <a:p>
          <a:pPr rtl="0"/>
          <a:r>
            <a:rPr lang="en-US" sz="2000" i="1" dirty="0" smtClean="0">
              <a:latin typeface="Times New Roman" pitchFamily="18" charset="0"/>
              <a:cs typeface="Times New Roman" pitchFamily="18" charset="0"/>
            </a:rPr>
            <a:t>Data Base System</a:t>
          </a:r>
        </a:p>
      </dgm:t>
    </dgm:pt>
    <dgm:pt modelId="{F0B3FB59-CCE4-48B2-BC21-A63866875569}" type="parTrans" cxnId="{B5B70461-9359-4B8E-B683-64E8C5BDCC08}">
      <dgm:prSet/>
      <dgm:spPr/>
      <dgm:t>
        <a:bodyPr/>
        <a:lstStyle/>
        <a:p>
          <a:endParaRPr lang="en-US"/>
        </a:p>
      </dgm:t>
    </dgm:pt>
    <dgm:pt modelId="{8DD14B05-6A58-4A93-B7FA-91D67B9BCD74}" type="sibTrans" cxnId="{B5B70461-9359-4B8E-B683-64E8C5BDCC08}">
      <dgm:prSet/>
      <dgm:spPr/>
      <dgm:t>
        <a:bodyPr/>
        <a:lstStyle/>
        <a:p>
          <a:endParaRPr lang="en-US"/>
        </a:p>
      </dgm:t>
    </dgm:pt>
    <dgm:pt modelId="{BE560DED-C699-42B5-8B0A-CC2477DED564}" type="pres">
      <dgm:prSet presAssocID="{B6787865-5157-4F9D-911C-54C9655A0A8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FD33B02-17ED-4265-BD0C-D056BFB33D1F}" type="pres">
      <dgm:prSet presAssocID="{B6787865-5157-4F9D-911C-54C9655A0A87}" presName="ribbon" presStyleLbl="node1" presStyleIdx="0" presStyleCnt="1"/>
      <dgm:spPr/>
      <dgm:t>
        <a:bodyPr/>
        <a:lstStyle/>
        <a:p>
          <a:endParaRPr lang="en-US"/>
        </a:p>
      </dgm:t>
    </dgm:pt>
    <dgm:pt modelId="{FC1A30DD-BC8B-428F-BFE4-A8F9BD9F6626}" type="pres">
      <dgm:prSet presAssocID="{B6787865-5157-4F9D-911C-54C9655A0A87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09AD5D-9897-49F7-BE9D-BCD9C52532B2}" type="pres">
      <dgm:prSet presAssocID="{B6787865-5157-4F9D-911C-54C9655A0A87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13960A-3CB0-41D7-A76E-E9FB7C6C4B8B}" type="presOf" srcId="{A9DF22B8-B6AF-492E-9F79-40E87C7B7147}" destId="{8809AD5D-9897-49F7-BE9D-BCD9C52532B2}" srcOrd="0" destOrd="0" presId="urn:microsoft.com/office/officeart/2005/8/layout/arrow6"/>
    <dgm:cxn modelId="{B5B70461-9359-4B8E-B683-64E8C5BDCC08}" srcId="{B6787865-5157-4F9D-911C-54C9655A0A87}" destId="{D61ABC7A-5539-4C51-A412-6B4572C2EA97}" srcOrd="0" destOrd="0" parTransId="{F0B3FB59-CCE4-48B2-BC21-A63866875569}" sibTransId="{8DD14B05-6A58-4A93-B7FA-91D67B9BCD74}"/>
    <dgm:cxn modelId="{7CBCC096-5F89-4B12-A091-592B8CCEB27F}" type="presOf" srcId="{D61ABC7A-5539-4C51-A412-6B4572C2EA97}" destId="{FC1A30DD-BC8B-428F-BFE4-A8F9BD9F6626}" srcOrd="0" destOrd="0" presId="urn:microsoft.com/office/officeart/2005/8/layout/arrow6"/>
    <dgm:cxn modelId="{56D54706-7C7B-44FE-B7A2-DE341A9A334A}" type="presOf" srcId="{B6787865-5157-4F9D-911C-54C9655A0A87}" destId="{BE560DED-C699-42B5-8B0A-CC2477DED564}" srcOrd="0" destOrd="0" presId="urn:microsoft.com/office/officeart/2005/8/layout/arrow6"/>
    <dgm:cxn modelId="{FB5B4BA9-C5EA-4BE3-89F4-75DD6AF562B8}" srcId="{B6787865-5157-4F9D-911C-54C9655A0A87}" destId="{A9DF22B8-B6AF-492E-9F79-40E87C7B7147}" srcOrd="1" destOrd="0" parTransId="{32DCE833-BABE-440A-9B86-D089B3715A7E}" sibTransId="{C6AB024F-1EEC-4F11-AA08-B59F8811B128}"/>
    <dgm:cxn modelId="{3F34F968-D81F-4738-868B-3A3A55245EBE}" type="presParOf" srcId="{BE560DED-C699-42B5-8B0A-CC2477DED564}" destId="{FFD33B02-17ED-4265-BD0C-D056BFB33D1F}" srcOrd="0" destOrd="0" presId="urn:microsoft.com/office/officeart/2005/8/layout/arrow6"/>
    <dgm:cxn modelId="{D13BB664-DCC8-4BAC-BB56-9BD47D913E42}" type="presParOf" srcId="{BE560DED-C699-42B5-8B0A-CC2477DED564}" destId="{FC1A30DD-BC8B-428F-BFE4-A8F9BD9F6626}" srcOrd="1" destOrd="0" presId="urn:microsoft.com/office/officeart/2005/8/layout/arrow6"/>
    <dgm:cxn modelId="{D0220525-B741-4EE3-AA10-C10CFDFF0283}" type="presParOf" srcId="{BE560DED-C699-42B5-8B0A-CC2477DED564}" destId="{8809AD5D-9897-49F7-BE9D-BCD9C52532B2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7D03834D-0DA6-46AF-86DD-41452D60706B}" type="doc">
      <dgm:prSet loTypeId="urn:microsoft.com/office/officeart/2005/8/layout/h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8519C94-9022-4F68-A255-820DCCD02D44}">
      <dgm:prSet/>
      <dgm:spPr/>
      <dgm:t>
        <a:bodyPr/>
        <a:lstStyle/>
        <a:p>
          <a:pPr rtl="0"/>
          <a:r>
            <a:rPr lang="en-US" b="1" i="0" dirty="0" smtClean="0">
              <a:latin typeface="+mn-lt"/>
              <a:cs typeface="Times New Roman" pitchFamily="18" charset="0"/>
            </a:rPr>
            <a:t>Database Technology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8C7CE997-3BFB-4664-9D97-979AAB61EE70}" type="parTrans" cxnId="{78E39366-0071-4422-9A0A-9701D6636A97}">
      <dgm:prSet/>
      <dgm:spPr/>
      <dgm:t>
        <a:bodyPr/>
        <a:lstStyle/>
        <a:p>
          <a:endParaRPr lang="en-US"/>
        </a:p>
      </dgm:t>
    </dgm:pt>
    <dgm:pt modelId="{1CA7EEEB-4846-4F7F-982E-42807112B92C}" type="sibTrans" cxnId="{78E39366-0071-4422-9A0A-9701D6636A97}">
      <dgm:prSet/>
      <dgm:spPr/>
      <dgm:t>
        <a:bodyPr/>
        <a:lstStyle/>
        <a:p>
          <a:endParaRPr lang="en-US"/>
        </a:p>
      </dgm:t>
    </dgm:pt>
    <dgm:pt modelId="{0AC4BF59-ED6B-46F0-BCE1-21BE3BFF526E}">
      <dgm:prSet/>
      <dgm:spPr/>
      <dgm:t>
        <a:bodyPr/>
        <a:lstStyle/>
        <a:p>
          <a:pPr rtl="0"/>
          <a:r>
            <a:rPr lang="en-US" b="0" i="0" dirty="0" smtClean="0">
              <a:latin typeface="+mn-lt"/>
              <a:cs typeface="Times New Roman" pitchFamily="18" charset="0"/>
            </a:rPr>
            <a:t>Database Design 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A526E3C1-ADC1-4243-B310-44F2B8F3687B}" type="parTrans" cxnId="{D88EB7FF-2AC2-4771-A832-84CAA84C40ED}">
      <dgm:prSet/>
      <dgm:spPr/>
      <dgm:t>
        <a:bodyPr/>
        <a:lstStyle/>
        <a:p>
          <a:endParaRPr lang="en-US"/>
        </a:p>
      </dgm:t>
    </dgm:pt>
    <dgm:pt modelId="{98BEF9DB-A70E-4F43-B767-84A120D9F2B9}" type="sibTrans" cxnId="{D88EB7FF-2AC2-4771-A832-84CAA84C40ED}">
      <dgm:prSet/>
      <dgm:spPr/>
      <dgm:t>
        <a:bodyPr/>
        <a:lstStyle/>
        <a:p>
          <a:endParaRPr lang="en-US"/>
        </a:p>
      </dgm:t>
    </dgm:pt>
    <dgm:pt modelId="{824D93F7-1EF7-4AE2-A24C-A6EA881A17E5}">
      <dgm:prSet/>
      <dgm:spPr/>
      <dgm:t>
        <a:bodyPr/>
        <a:lstStyle/>
        <a:p>
          <a:pPr rtl="0"/>
          <a:r>
            <a:rPr lang="en-US" i="0" dirty="0" smtClean="0">
              <a:latin typeface="+mn-lt"/>
              <a:cs typeface="Times New Roman" pitchFamily="18" charset="0"/>
            </a:rPr>
            <a:t>Applied Database I</a:t>
          </a:r>
          <a:endParaRPr lang="en-US" b="0" i="0" dirty="0">
            <a:latin typeface="+mn-lt"/>
            <a:cs typeface="Times New Roman" pitchFamily="18" charset="0"/>
          </a:endParaRPr>
        </a:p>
      </dgm:t>
    </dgm:pt>
    <dgm:pt modelId="{D304ED3B-B216-4B81-A81A-04B92BD49FD7}" type="parTrans" cxnId="{DFA8AD29-03FE-4322-81A7-CC8A83E7F6D9}">
      <dgm:prSet/>
      <dgm:spPr/>
      <dgm:t>
        <a:bodyPr/>
        <a:lstStyle/>
        <a:p>
          <a:endParaRPr lang="en-US"/>
        </a:p>
      </dgm:t>
    </dgm:pt>
    <dgm:pt modelId="{54EE04B0-1060-49BA-9CF0-1A0D62B38302}" type="sibTrans" cxnId="{DFA8AD29-03FE-4322-81A7-CC8A83E7F6D9}">
      <dgm:prSet/>
      <dgm:spPr/>
      <dgm:t>
        <a:bodyPr/>
        <a:lstStyle/>
        <a:p>
          <a:endParaRPr lang="en-US"/>
        </a:p>
      </dgm:t>
    </dgm:pt>
    <dgm:pt modelId="{F18A9870-2080-4F5D-924F-208EA8BEAFC2}">
      <dgm:prSet/>
      <dgm:spPr/>
      <dgm:t>
        <a:bodyPr/>
        <a:lstStyle/>
        <a:p>
          <a:r>
            <a:rPr lang="en-US" dirty="0" smtClean="0"/>
            <a:t>Object-Oriented Database</a:t>
          </a:r>
          <a:endParaRPr lang="en-US" b="0" i="0" dirty="0" smtClean="0">
            <a:latin typeface="+mn-lt"/>
            <a:cs typeface="Times New Roman" pitchFamily="18" charset="0"/>
          </a:endParaRPr>
        </a:p>
      </dgm:t>
    </dgm:pt>
    <dgm:pt modelId="{739FDC27-FD98-4AC9-85F5-89C4B916731B}" type="parTrans" cxnId="{CC02D431-5F7F-49AE-8BD3-45222CB30C71}">
      <dgm:prSet/>
      <dgm:spPr/>
      <dgm:t>
        <a:bodyPr/>
        <a:lstStyle/>
        <a:p>
          <a:endParaRPr lang="en-US"/>
        </a:p>
      </dgm:t>
    </dgm:pt>
    <dgm:pt modelId="{BDBBEE24-82D3-46CF-9715-63560BCB642A}" type="sibTrans" cxnId="{CC02D431-5F7F-49AE-8BD3-45222CB30C71}">
      <dgm:prSet/>
      <dgm:spPr/>
      <dgm:t>
        <a:bodyPr/>
        <a:lstStyle/>
        <a:p>
          <a:endParaRPr lang="en-US"/>
        </a:p>
      </dgm:t>
    </dgm:pt>
    <dgm:pt modelId="{DEADF857-9F22-4FD4-96A3-89F1AFE9043D}">
      <dgm:prSet/>
      <dgm:spPr/>
      <dgm:t>
        <a:bodyPr/>
        <a:lstStyle/>
        <a:p>
          <a:r>
            <a:rPr lang="en-US" dirty="0" smtClean="0"/>
            <a:t>Geographical Information System</a:t>
          </a:r>
          <a:endParaRPr lang="en-US" b="0" i="0" dirty="0" smtClean="0">
            <a:latin typeface="+mn-lt"/>
            <a:cs typeface="Times New Roman" pitchFamily="18" charset="0"/>
          </a:endParaRPr>
        </a:p>
      </dgm:t>
    </dgm:pt>
    <dgm:pt modelId="{24DCE9C2-31A4-4BC7-A861-89BDB60F6268}" type="parTrans" cxnId="{0CDDCB14-F206-4DF1-B317-F4465A4F3B59}">
      <dgm:prSet/>
      <dgm:spPr/>
      <dgm:t>
        <a:bodyPr/>
        <a:lstStyle/>
        <a:p>
          <a:endParaRPr lang="en-US"/>
        </a:p>
      </dgm:t>
    </dgm:pt>
    <dgm:pt modelId="{EC717FA7-1821-4C84-BCA2-47A999182141}" type="sibTrans" cxnId="{0CDDCB14-F206-4DF1-B317-F4465A4F3B59}">
      <dgm:prSet/>
      <dgm:spPr/>
      <dgm:t>
        <a:bodyPr/>
        <a:lstStyle/>
        <a:p>
          <a:endParaRPr lang="en-US"/>
        </a:p>
      </dgm:t>
    </dgm:pt>
    <dgm:pt modelId="{361FF609-F9FD-4385-B9D6-BF0D1224A4C7}">
      <dgm:prSet/>
      <dgm:spPr/>
      <dgm:t>
        <a:bodyPr/>
        <a:lstStyle/>
        <a:p>
          <a:pPr rtl="0"/>
          <a:r>
            <a:rPr lang="en-US" i="0" dirty="0" smtClean="0">
              <a:latin typeface="+mn-lt"/>
              <a:cs typeface="Times New Roman" pitchFamily="18" charset="0"/>
            </a:rPr>
            <a:t>Applied Database II 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DAE8B3FF-5669-4E59-82D0-7A035336EF53}" type="parTrans" cxnId="{B1CBF92D-3D89-42FD-A3C7-F664A4AF3DE9}">
      <dgm:prSet/>
      <dgm:spPr/>
      <dgm:t>
        <a:bodyPr/>
        <a:lstStyle/>
        <a:p>
          <a:endParaRPr lang="en-US"/>
        </a:p>
      </dgm:t>
    </dgm:pt>
    <dgm:pt modelId="{C325924D-A4DF-413E-AFEC-8DE4AB79CCD6}" type="sibTrans" cxnId="{B1CBF92D-3D89-42FD-A3C7-F664A4AF3DE9}">
      <dgm:prSet/>
      <dgm:spPr/>
      <dgm:t>
        <a:bodyPr/>
        <a:lstStyle/>
        <a:p>
          <a:endParaRPr lang="en-US"/>
        </a:p>
      </dgm:t>
    </dgm:pt>
    <dgm:pt modelId="{3449F1D7-BCCE-4604-A692-49557A4D07B4}">
      <dgm:prSet/>
      <dgm:spPr/>
      <dgm:t>
        <a:bodyPr/>
        <a:lstStyle/>
        <a:p>
          <a:pPr rtl="0"/>
          <a:r>
            <a:rPr lang="en-US" i="0" dirty="0" smtClean="0">
              <a:latin typeface="+mn-lt"/>
              <a:cs typeface="Times New Roman" pitchFamily="18" charset="0"/>
            </a:rPr>
            <a:t>Applied Database III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F33FAD7F-1B94-4480-A5B7-09C017414146}" type="parTrans" cxnId="{5FA7FED4-3FC4-46BB-8236-FA3EC7844B09}">
      <dgm:prSet/>
      <dgm:spPr/>
      <dgm:t>
        <a:bodyPr/>
        <a:lstStyle/>
        <a:p>
          <a:endParaRPr lang="en-US"/>
        </a:p>
      </dgm:t>
    </dgm:pt>
    <dgm:pt modelId="{5575D94C-2EC2-46D5-9031-5BD16F4275BB}" type="sibTrans" cxnId="{5FA7FED4-3FC4-46BB-8236-FA3EC7844B09}">
      <dgm:prSet/>
      <dgm:spPr/>
      <dgm:t>
        <a:bodyPr/>
        <a:lstStyle/>
        <a:p>
          <a:endParaRPr lang="en-US"/>
        </a:p>
      </dgm:t>
    </dgm:pt>
    <dgm:pt modelId="{E2E8AF67-05CA-44D9-8585-62DC274EE266}">
      <dgm:prSet/>
      <dgm:spPr/>
      <dgm:t>
        <a:bodyPr/>
        <a:lstStyle/>
        <a:p>
          <a:r>
            <a:rPr lang="en-US" b="0" i="0" dirty="0" smtClean="0">
              <a:latin typeface="+mn-lt"/>
              <a:cs typeface="Times New Roman" pitchFamily="18" charset="0"/>
            </a:rPr>
            <a:t>Data Warehouse </a:t>
          </a:r>
        </a:p>
      </dgm:t>
    </dgm:pt>
    <dgm:pt modelId="{EEFA6578-BCC1-49A2-AE88-9509BA5F00CF}" type="parTrans" cxnId="{65011B4C-E6A4-42EF-A8F2-FEE0193A59D0}">
      <dgm:prSet/>
      <dgm:spPr/>
      <dgm:t>
        <a:bodyPr/>
        <a:lstStyle/>
        <a:p>
          <a:endParaRPr lang="en-US"/>
        </a:p>
      </dgm:t>
    </dgm:pt>
    <dgm:pt modelId="{E306650A-0E9A-471C-B58B-85B7FD6F6E77}" type="sibTrans" cxnId="{65011B4C-E6A4-42EF-A8F2-FEE0193A59D0}">
      <dgm:prSet/>
      <dgm:spPr/>
      <dgm:t>
        <a:bodyPr/>
        <a:lstStyle/>
        <a:p>
          <a:endParaRPr lang="en-US"/>
        </a:p>
      </dgm:t>
    </dgm:pt>
    <dgm:pt modelId="{8FEF3EF4-58DE-40E8-858D-C587B0F27B2D}">
      <dgm:prSet/>
      <dgm:spPr/>
      <dgm:t>
        <a:bodyPr/>
        <a:lstStyle/>
        <a:p>
          <a:pPr rtl="0"/>
          <a:r>
            <a:rPr lang="en-US" b="1" i="0" dirty="0" smtClean="0">
              <a:latin typeface="+mn-lt"/>
              <a:cs typeface="Times New Roman" pitchFamily="18" charset="0"/>
            </a:rPr>
            <a:t>Applied Database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673FAC6F-C87D-4EFD-B567-3666D6E185E4}" type="sibTrans" cxnId="{E28C7D8B-1DE5-4D99-BEE1-1232C0DEB94F}">
      <dgm:prSet/>
      <dgm:spPr/>
      <dgm:t>
        <a:bodyPr/>
        <a:lstStyle/>
        <a:p>
          <a:endParaRPr lang="en-US"/>
        </a:p>
      </dgm:t>
    </dgm:pt>
    <dgm:pt modelId="{9B258AAD-11BD-4008-B9D8-63F73F4D2E2E}" type="parTrans" cxnId="{E28C7D8B-1DE5-4D99-BEE1-1232C0DEB94F}">
      <dgm:prSet/>
      <dgm:spPr/>
      <dgm:t>
        <a:bodyPr/>
        <a:lstStyle/>
        <a:p>
          <a:endParaRPr lang="en-US"/>
        </a:p>
      </dgm:t>
    </dgm:pt>
    <dgm:pt modelId="{61D42E4D-B421-4810-85D5-119252E3DC2B}">
      <dgm:prSet/>
      <dgm:spPr/>
      <dgm:t>
        <a:bodyPr/>
        <a:lstStyle/>
        <a:p>
          <a:r>
            <a:rPr lang="en-US" dirty="0" smtClean="0"/>
            <a:t>Database Administration</a:t>
          </a:r>
          <a:endParaRPr lang="en-US" b="0" i="0" dirty="0" smtClean="0">
            <a:latin typeface="+mn-lt"/>
            <a:cs typeface="Times New Roman" pitchFamily="18" charset="0"/>
          </a:endParaRPr>
        </a:p>
      </dgm:t>
    </dgm:pt>
    <dgm:pt modelId="{1CD70D80-6F68-4F3F-8DF9-8829F97DBC63}" type="parTrans" cxnId="{834E707F-5D67-42C0-80C8-8E1F40462215}">
      <dgm:prSet/>
      <dgm:spPr/>
      <dgm:t>
        <a:bodyPr/>
        <a:lstStyle/>
        <a:p>
          <a:endParaRPr lang="en-US"/>
        </a:p>
      </dgm:t>
    </dgm:pt>
    <dgm:pt modelId="{E066A727-1CA3-47CB-BB66-12427658051D}" type="sibTrans" cxnId="{834E707F-5D67-42C0-80C8-8E1F40462215}">
      <dgm:prSet/>
      <dgm:spPr/>
      <dgm:t>
        <a:bodyPr/>
        <a:lstStyle/>
        <a:p>
          <a:endParaRPr lang="en-US"/>
        </a:p>
      </dgm:t>
    </dgm:pt>
    <dgm:pt modelId="{55B8FD64-C1C7-4084-BF44-8F737BB72C0E}">
      <dgm:prSet/>
      <dgm:spPr/>
      <dgm:t>
        <a:bodyPr/>
        <a:lstStyle/>
        <a:p>
          <a:r>
            <a:rPr lang="en-US" b="0" i="0" dirty="0" smtClean="0">
              <a:latin typeface="+mn-lt"/>
              <a:cs typeface="Times New Roman" pitchFamily="18" charset="0"/>
            </a:rPr>
            <a:t>Data Mining </a:t>
          </a:r>
        </a:p>
      </dgm:t>
    </dgm:pt>
    <dgm:pt modelId="{5EDCD79A-2AFD-4011-8FD3-D5807EFF25F8}" type="parTrans" cxnId="{DC18A396-FF4B-4E29-9F8B-E96A68D3361F}">
      <dgm:prSet/>
      <dgm:spPr/>
      <dgm:t>
        <a:bodyPr/>
        <a:lstStyle/>
        <a:p>
          <a:endParaRPr lang="en-US"/>
        </a:p>
      </dgm:t>
    </dgm:pt>
    <dgm:pt modelId="{D1F6324A-1B67-418C-97BD-649489F8DA88}" type="sibTrans" cxnId="{DC18A396-FF4B-4E29-9F8B-E96A68D3361F}">
      <dgm:prSet/>
      <dgm:spPr/>
      <dgm:t>
        <a:bodyPr/>
        <a:lstStyle/>
        <a:p>
          <a:endParaRPr lang="en-US"/>
        </a:p>
      </dgm:t>
    </dgm:pt>
    <dgm:pt modelId="{F36C7B5A-AC0C-4565-BAF2-4AF12D4A776E}">
      <dgm:prSet/>
      <dgm:spPr/>
      <dgm:t>
        <a:bodyPr/>
        <a:lstStyle/>
        <a:p>
          <a:pPr rtl="0"/>
          <a:r>
            <a:rPr lang="en-US" dirty="0" smtClean="0"/>
            <a:t>Database Design</a:t>
          </a:r>
          <a:endParaRPr lang="en-US" b="0" i="0" dirty="0">
            <a:latin typeface="+mn-lt"/>
            <a:cs typeface="Times New Roman" pitchFamily="18" charset="0"/>
          </a:endParaRPr>
        </a:p>
      </dgm:t>
    </dgm:pt>
    <dgm:pt modelId="{DF0DD7FA-B0A5-4D76-9EBB-51D07B844B8A}" type="parTrans" cxnId="{02813085-E84F-4E7D-9695-4A91E7190606}">
      <dgm:prSet/>
      <dgm:spPr/>
      <dgm:t>
        <a:bodyPr/>
        <a:lstStyle/>
        <a:p>
          <a:endParaRPr lang="en-US"/>
        </a:p>
      </dgm:t>
    </dgm:pt>
    <dgm:pt modelId="{01008CAD-D37E-4405-8371-8AF812AF8267}" type="sibTrans" cxnId="{02813085-E84F-4E7D-9695-4A91E7190606}">
      <dgm:prSet/>
      <dgm:spPr/>
      <dgm:t>
        <a:bodyPr/>
        <a:lstStyle/>
        <a:p>
          <a:endParaRPr lang="en-US"/>
        </a:p>
      </dgm:t>
    </dgm:pt>
    <dgm:pt modelId="{8B10D8F3-F2C9-4ADA-98BC-FFB29A0B1293}">
      <dgm:prSet/>
      <dgm:spPr/>
      <dgm:t>
        <a:bodyPr/>
        <a:lstStyle/>
        <a:p>
          <a:pPr rtl="0"/>
          <a:r>
            <a:rPr lang="en-US" dirty="0" smtClean="0"/>
            <a:t>Geographical Information System</a:t>
          </a:r>
          <a:endParaRPr lang="en-US" b="0" i="0" dirty="0">
            <a:latin typeface="+mn-lt"/>
            <a:cs typeface="Times New Roman" pitchFamily="18" charset="0"/>
          </a:endParaRPr>
        </a:p>
      </dgm:t>
    </dgm:pt>
    <dgm:pt modelId="{18BFF2F6-9402-4FF9-94C6-A38EA0DA644E}" type="parTrans" cxnId="{A6792D4A-2B32-43A7-A6A0-5D10B8BEFB91}">
      <dgm:prSet/>
      <dgm:spPr/>
    </dgm:pt>
    <dgm:pt modelId="{E8C379B7-F0A2-4636-85DE-19D65864D4FF}" type="sibTrans" cxnId="{A6792D4A-2B32-43A7-A6A0-5D10B8BEFB91}">
      <dgm:prSet/>
      <dgm:spPr/>
    </dgm:pt>
    <dgm:pt modelId="{4995B806-A119-407F-A53E-5F4F58EF8918}" type="pres">
      <dgm:prSet presAssocID="{7D03834D-0DA6-46AF-86DD-41452D60706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71A016-2EF5-4CD6-A5B7-9EF4B226F9E1}" type="pres">
      <dgm:prSet presAssocID="{78519C94-9022-4F68-A255-820DCCD02D44}" presName="composite" presStyleCnt="0"/>
      <dgm:spPr/>
    </dgm:pt>
    <dgm:pt modelId="{B0BAD88F-49D7-4732-BB80-65EEA0312340}" type="pres">
      <dgm:prSet presAssocID="{78519C94-9022-4F68-A255-820DCCD02D44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4A45D1-2CA8-496F-BDC6-6E277BD67543}" type="pres">
      <dgm:prSet presAssocID="{78519C94-9022-4F68-A255-820DCCD02D44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DF429B-BAA3-401B-AA82-9D3F94D1355F}" type="pres">
      <dgm:prSet presAssocID="{1CA7EEEB-4846-4F7F-982E-42807112B92C}" presName="space" presStyleCnt="0"/>
      <dgm:spPr/>
    </dgm:pt>
    <dgm:pt modelId="{3361A76A-9D70-45F4-9276-5F08207BFC1A}" type="pres">
      <dgm:prSet presAssocID="{8FEF3EF4-58DE-40E8-858D-C587B0F27B2D}" presName="composite" presStyleCnt="0"/>
      <dgm:spPr/>
    </dgm:pt>
    <dgm:pt modelId="{72E88076-3CD0-440A-BF8E-CFC8D0047FD6}" type="pres">
      <dgm:prSet presAssocID="{8FEF3EF4-58DE-40E8-858D-C587B0F27B2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A2FD50-F363-4B3C-B4A0-328CF5D047F2}" type="pres">
      <dgm:prSet presAssocID="{8FEF3EF4-58DE-40E8-858D-C587B0F27B2D}" presName="desTx" presStyleLbl="alignAccFollowNode1" presStyleIdx="1" presStyleCnt="2" custLinFactNeighborX="-5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792D4A-2B32-43A7-A6A0-5D10B8BEFB91}" srcId="{8FEF3EF4-58DE-40E8-858D-C587B0F27B2D}" destId="{8B10D8F3-F2C9-4ADA-98BC-FFB29A0B1293}" srcOrd="1" destOrd="0" parTransId="{18BFF2F6-9402-4FF9-94C6-A38EA0DA644E}" sibTransId="{E8C379B7-F0A2-4636-85DE-19D65864D4FF}"/>
    <dgm:cxn modelId="{9DC42C59-36FA-4066-9D63-72F6B64325BE}" type="presOf" srcId="{55B8FD64-C1C7-4084-BF44-8F737BB72C0E}" destId="{6D4A45D1-2CA8-496F-BDC6-6E277BD67543}" srcOrd="0" destOrd="5" presId="urn:microsoft.com/office/officeart/2005/8/layout/hList1"/>
    <dgm:cxn modelId="{DFA8AD29-03FE-4322-81A7-CC8A83E7F6D9}" srcId="{8FEF3EF4-58DE-40E8-858D-C587B0F27B2D}" destId="{824D93F7-1EF7-4AE2-A24C-A6EA881A17E5}" srcOrd="0" destOrd="0" parTransId="{D304ED3B-B216-4B81-A81A-04B92BD49FD7}" sibTransId="{54EE04B0-1060-49BA-9CF0-1A0D62B38302}"/>
    <dgm:cxn modelId="{899E2A4D-C46A-4E7F-AC4E-294899ECE7F3}" type="presOf" srcId="{8B10D8F3-F2C9-4ADA-98BC-FFB29A0B1293}" destId="{34A2FD50-F363-4B3C-B4A0-328CF5D047F2}" srcOrd="0" destOrd="1" presId="urn:microsoft.com/office/officeart/2005/8/layout/hList1"/>
    <dgm:cxn modelId="{C01AC23E-BFFB-4494-A7C1-A3CB2A67AF55}" type="presOf" srcId="{361FF609-F9FD-4385-B9D6-BF0D1224A4C7}" destId="{34A2FD50-F363-4B3C-B4A0-328CF5D047F2}" srcOrd="0" destOrd="3" presId="urn:microsoft.com/office/officeart/2005/8/layout/hList1"/>
    <dgm:cxn modelId="{E7220408-31CA-41EB-93DC-A87256BA7E33}" type="presOf" srcId="{7D03834D-0DA6-46AF-86DD-41452D60706B}" destId="{4995B806-A119-407F-A53E-5F4F58EF8918}" srcOrd="0" destOrd="0" presId="urn:microsoft.com/office/officeart/2005/8/layout/hList1"/>
    <dgm:cxn modelId="{899ED276-A358-4E74-A270-0FAD90317EDE}" type="presOf" srcId="{3449F1D7-BCCE-4604-A692-49557A4D07B4}" destId="{34A2FD50-F363-4B3C-B4A0-328CF5D047F2}" srcOrd="0" destOrd="4" presId="urn:microsoft.com/office/officeart/2005/8/layout/hList1"/>
    <dgm:cxn modelId="{DC18A396-FF4B-4E29-9F8B-E96A68D3361F}" srcId="{78519C94-9022-4F68-A255-820DCCD02D44}" destId="{55B8FD64-C1C7-4084-BF44-8F737BB72C0E}" srcOrd="5" destOrd="0" parTransId="{5EDCD79A-2AFD-4011-8FD3-D5807EFF25F8}" sibTransId="{D1F6324A-1B67-418C-97BD-649489F8DA88}"/>
    <dgm:cxn modelId="{EE7301FF-CC35-4391-9A4B-B45F12528D7B}" type="presOf" srcId="{824D93F7-1EF7-4AE2-A24C-A6EA881A17E5}" destId="{34A2FD50-F363-4B3C-B4A0-328CF5D047F2}" srcOrd="0" destOrd="0" presId="urn:microsoft.com/office/officeart/2005/8/layout/hList1"/>
    <dgm:cxn modelId="{EC60FA7E-D2A8-4217-AC4E-E6BD8BE06667}" type="presOf" srcId="{8FEF3EF4-58DE-40E8-858D-C587B0F27B2D}" destId="{72E88076-3CD0-440A-BF8E-CFC8D0047FD6}" srcOrd="0" destOrd="0" presId="urn:microsoft.com/office/officeart/2005/8/layout/hList1"/>
    <dgm:cxn modelId="{78E39366-0071-4422-9A0A-9701D6636A97}" srcId="{7D03834D-0DA6-46AF-86DD-41452D60706B}" destId="{78519C94-9022-4F68-A255-820DCCD02D44}" srcOrd="0" destOrd="0" parTransId="{8C7CE997-3BFB-4664-9D97-979AAB61EE70}" sibTransId="{1CA7EEEB-4846-4F7F-982E-42807112B92C}"/>
    <dgm:cxn modelId="{0CDDCB14-F206-4DF1-B317-F4465A4F3B59}" srcId="{78519C94-9022-4F68-A255-820DCCD02D44}" destId="{DEADF857-9F22-4FD4-96A3-89F1AFE9043D}" srcOrd="3" destOrd="0" parTransId="{24DCE9C2-31A4-4BC7-A861-89BDB60F6268}" sibTransId="{EC717FA7-1821-4C84-BCA2-47A999182141}"/>
    <dgm:cxn modelId="{29233F1E-CDBE-4732-A737-CA563CC8D0C6}" type="presOf" srcId="{0AC4BF59-ED6B-46F0-BCE1-21BE3BFF526E}" destId="{6D4A45D1-2CA8-496F-BDC6-6E277BD67543}" srcOrd="0" destOrd="0" presId="urn:microsoft.com/office/officeart/2005/8/layout/hList1"/>
    <dgm:cxn modelId="{E28C7D8B-1DE5-4D99-BEE1-1232C0DEB94F}" srcId="{7D03834D-0DA6-46AF-86DD-41452D60706B}" destId="{8FEF3EF4-58DE-40E8-858D-C587B0F27B2D}" srcOrd="1" destOrd="0" parTransId="{9B258AAD-11BD-4008-B9D8-63F73F4D2E2E}" sibTransId="{673FAC6F-C87D-4EFD-B567-3666D6E185E4}"/>
    <dgm:cxn modelId="{B1CBF92D-3D89-42FD-A3C7-F664A4AF3DE9}" srcId="{8FEF3EF4-58DE-40E8-858D-C587B0F27B2D}" destId="{361FF609-F9FD-4385-B9D6-BF0D1224A4C7}" srcOrd="3" destOrd="0" parTransId="{DAE8B3FF-5669-4E59-82D0-7A035336EF53}" sibTransId="{C325924D-A4DF-413E-AFEC-8DE4AB79CCD6}"/>
    <dgm:cxn modelId="{D88EB7FF-2AC2-4771-A832-84CAA84C40ED}" srcId="{78519C94-9022-4F68-A255-820DCCD02D44}" destId="{0AC4BF59-ED6B-46F0-BCE1-21BE3BFF526E}" srcOrd="0" destOrd="0" parTransId="{A526E3C1-ADC1-4243-B310-44F2B8F3687B}" sibTransId="{98BEF9DB-A70E-4F43-B767-84A120D9F2B9}"/>
    <dgm:cxn modelId="{3154A05F-4F5B-49DE-ADA3-01594A59016B}" type="presOf" srcId="{F36C7B5A-AC0C-4565-BAF2-4AF12D4A776E}" destId="{34A2FD50-F363-4B3C-B4A0-328CF5D047F2}" srcOrd="0" destOrd="2" presId="urn:microsoft.com/office/officeart/2005/8/layout/hList1"/>
    <dgm:cxn modelId="{ED34A970-736F-42AE-9615-AA2FB5C4DD40}" type="presOf" srcId="{F18A9870-2080-4F5D-924F-208EA8BEAFC2}" destId="{6D4A45D1-2CA8-496F-BDC6-6E277BD67543}" srcOrd="0" destOrd="1" presId="urn:microsoft.com/office/officeart/2005/8/layout/hList1"/>
    <dgm:cxn modelId="{02813085-E84F-4E7D-9695-4A91E7190606}" srcId="{8FEF3EF4-58DE-40E8-858D-C587B0F27B2D}" destId="{F36C7B5A-AC0C-4565-BAF2-4AF12D4A776E}" srcOrd="2" destOrd="0" parTransId="{DF0DD7FA-B0A5-4D76-9EBB-51D07B844B8A}" sibTransId="{01008CAD-D37E-4405-8371-8AF812AF8267}"/>
    <dgm:cxn modelId="{CC02D431-5F7F-49AE-8BD3-45222CB30C71}" srcId="{78519C94-9022-4F68-A255-820DCCD02D44}" destId="{F18A9870-2080-4F5D-924F-208EA8BEAFC2}" srcOrd="1" destOrd="0" parTransId="{739FDC27-FD98-4AC9-85F5-89C4B916731B}" sibTransId="{BDBBEE24-82D3-46CF-9715-63560BCB642A}"/>
    <dgm:cxn modelId="{834E707F-5D67-42C0-80C8-8E1F40462215}" srcId="{78519C94-9022-4F68-A255-820DCCD02D44}" destId="{61D42E4D-B421-4810-85D5-119252E3DC2B}" srcOrd="4" destOrd="0" parTransId="{1CD70D80-6F68-4F3F-8DF9-8829F97DBC63}" sibTransId="{E066A727-1CA3-47CB-BB66-12427658051D}"/>
    <dgm:cxn modelId="{5BD328F9-7B93-479A-A272-498AB1AC6385}" type="presOf" srcId="{E2E8AF67-05CA-44D9-8585-62DC274EE266}" destId="{6D4A45D1-2CA8-496F-BDC6-6E277BD67543}" srcOrd="0" destOrd="2" presId="urn:microsoft.com/office/officeart/2005/8/layout/hList1"/>
    <dgm:cxn modelId="{806D573D-07DE-4FF6-96D8-47E0FF8187E4}" type="presOf" srcId="{DEADF857-9F22-4FD4-96A3-89F1AFE9043D}" destId="{6D4A45D1-2CA8-496F-BDC6-6E277BD67543}" srcOrd="0" destOrd="3" presId="urn:microsoft.com/office/officeart/2005/8/layout/hList1"/>
    <dgm:cxn modelId="{D7325730-E242-4FC5-91CA-9E194D07A1FF}" type="presOf" srcId="{78519C94-9022-4F68-A255-820DCCD02D44}" destId="{B0BAD88F-49D7-4732-BB80-65EEA0312340}" srcOrd="0" destOrd="0" presId="urn:microsoft.com/office/officeart/2005/8/layout/hList1"/>
    <dgm:cxn modelId="{65011B4C-E6A4-42EF-A8F2-FEE0193A59D0}" srcId="{78519C94-9022-4F68-A255-820DCCD02D44}" destId="{E2E8AF67-05CA-44D9-8585-62DC274EE266}" srcOrd="2" destOrd="0" parTransId="{EEFA6578-BCC1-49A2-AE88-9509BA5F00CF}" sibTransId="{E306650A-0E9A-471C-B58B-85B7FD6F6E77}"/>
    <dgm:cxn modelId="{1CC82BC2-BAC5-441D-88DE-DE9BB357AECC}" type="presOf" srcId="{61D42E4D-B421-4810-85D5-119252E3DC2B}" destId="{6D4A45D1-2CA8-496F-BDC6-6E277BD67543}" srcOrd="0" destOrd="4" presId="urn:microsoft.com/office/officeart/2005/8/layout/hList1"/>
    <dgm:cxn modelId="{5FA7FED4-3FC4-46BB-8236-FA3EC7844B09}" srcId="{8FEF3EF4-58DE-40E8-858D-C587B0F27B2D}" destId="{3449F1D7-BCCE-4604-A692-49557A4D07B4}" srcOrd="4" destOrd="0" parTransId="{F33FAD7F-1B94-4480-A5B7-09C017414146}" sibTransId="{5575D94C-2EC2-46D5-9031-5BD16F4275BB}"/>
    <dgm:cxn modelId="{F6F9A829-A2AB-41AE-B008-E6046FF7915D}" type="presParOf" srcId="{4995B806-A119-407F-A53E-5F4F58EF8918}" destId="{3B71A016-2EF5-4CD6-A5B7-9EF4B226F9E1}" srcOrd="0" destOrd="0" presId="urn:microsoft.com/office/officeart/2005/8/layout/hList1"/>
    <dgm:cxn modelId="{E3141253-771B-45F0-936E-1F996692E276}" type="presParOf" srcId="{3B71A016-2EF5-4CD6-A5B7-9EF4B226F9E1}" destId="{B0BAD88F-49D7-4732-BB80-65EEA0312340}" srcOrd="0" destOrd="0" presId="urn:microsoft.com/office/officeart/2005/8/layout/hList1"/>
    <dgm:cxn modelId="{2071158E-96B9-4115-AD86-DB21CAB17CC9}" type="presParOf" srcId="{3B71A016-2EF5-4CD6-A5B7-9EF4B226F9E1}" destId="{6D4A45D1-2CA8-496F-BDC6-6E277BD67543}" srcOrd="1" destOrd="0" presId="urn:microsoft.com/office/officeart/2005/8/layout/hList1"/>
    <dgm:cxn modelId="{C8E9B126-1AB3-411C-A9C8-6217AEEA97F6}" type="presParOf" srcId="{4995B806-A119-407F-A53E-5F4F58EF8918}" destId="{D0DF429B-BAA3-401B-AA82-9D3F94D1355F}" srcOrd="1" destOrd="0" presId="urn:microsoft.com/office/officeart/2005/8/layout/hList1"/>
    <dgm:cxn modelId="{C81C1C5B-69E3-4C75-A7E2-F105DC6FA5CD}" type="presParOf" srcId="{4995B806-A119-407F-A53E-5F4F58EF8918}" destId="{3361A76A-9D70-45F4-9276-5F08207BFC1A}" srcOrd="2" destOrd="0" presId="urn:microsoft.com/office/officeart/2005/8/layout/hList1"/>
    <dgm:cxn modelId="{3C0E8CD7-E80F-44D3-A6BF-BBD25E486FC8}" type="presParOf" srcId="{3361A76A-9D70-45F4-9276-5F08207BFC1A}" destId="{72E88076-3CD0-440A-BF8E-CFC8D0047FD6}" srcOrd="0" destOrd="0" presId="urn:microsoft.com/office/officeart/2005/8/layout/hList1"/>
    <dgm:cxn modelId="{A254CAC8-B4BA-48A2-AE4F-324CF0758FD5}" type="presParOf" srcId="{3361A76A-9D70-45F4-9276-5F08207BFC1A}" destId="{34A2FD50-F363-4B3C-B4A0-328CF5D047F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0B748BA-7A44-45A3-A730-0F9FEAF9F983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A3DDFD2-A041-4B1A-910C-6D7A34CE7624}">
      <dgm:prSet/>
      <dgm:spPr/>
      <dgm:t>
        <a:bodyPr/>
        <a:lstStyle/>
        <a:p>
          <a:pPr rtl="0"/>
          <a:r>
            <a:rPr lang="en-US" b="1" dirty="0" smtClean="0"/>
            <a:t>Database Application</a:t>
          </a:r>
          <a:endParaRPr lang="en-US" dirty="0"/>
        </a:p>
      </dgm:t>
    </dgm:pt>
    <dgm:pt modelId="{094C400B-F92D-436A-B958-4C560C9F5E91}" type="parTrans" cxnId="{90D64760-5284-4E18-AFA4-2B53F0E446B9}">
      <dgm:prSet/>
      <dgm:spPr/>
      <dgm:t>
        <a:bodyPr/>
        <a:lstStyle/>
        <a:p>
          <a:endParaRPr lang="en-US"/>
        </a:p>
      </dgm:t>
    </dgm:pt>
    <dgm:pt modelId="{55776F99-581F-4231-ACBA-D14A2129A3B2}" type="sibTrans" cxnId="{90D64760-5284-4E18-AFA4-2B53F0E446B9}">
      <dgm:prSet/>
      <dgm:spPr/>
      <dgm:t>
        <a:bodyPr/>
        <a:lstStyle/>
        <a:p>
          <a:endParaRPr lang="en-US"/>
        </a:p>
      </dgm:t>
    </dgm:pt>
    <dgm:pt modelId="{109D7485-BE9D-477E-B157-C4C2DE33BE40}">
      <dgm:prSet/>
      <dgm:spPr/>
      <dgm:t>
        <a:bodyPr/>
        <a:lstStyle/>
        <a:p>
          <a:pPr rtl="0"/>
          <a:r>
            <a:rPr lang="en-US" dirty="0" smtClean="0"/>
            <a:t>database for e-commerce</a:t>
          </a:r>
          <a:endParaRPr lang="en-US" dirty="0"/>
        </a:p>
      </dgm:t>
    </dgm:pt>
    <dgm:pt modelId="{6F56BCF6-19C3-4D92-8153-4B4F9C109943}" type="parTrans" cxnId="{6C560265-DDCE-4F90-BA69-76AA6E963E65}">
      <dgm:prSet/>
      <dgm:spPr/>
      <dgm:t>
        <a:bodyPr/>
        <a:lstStyle/>
        <a:p>
          <a:endParaRPr lang="en-US"/>
        </a:p>
      </dgm:t>
    </dgm:pt>
    <dgm:pt modelId="{976047D0-A2F6-4B70-9B05-7B6DB19FD6EC}" type="sibTrans" cxnId="{6C560265-DDCE-4F90-BA69-76AA6E963E65}">
      <dgm:prSet/>
      <dgm:spPr/>
      <dgm:t>
        <a:bodyPr/>
        <a:lstStyle/>
        <a:p>
          <a:endParaRPr lang="en-US"/>
        </a:p>
      </dgm:t>
    </dgm:pt>
    <dgm:pt modelId="{66E68F5D-276C-49A8-845E-698A5588A57E}">
      <dgm:prSet/>
      <dgm:spPr/>
      <dgm:t>
        <a:bodyPr/>
        <a:lstStyle/>
        <a:p>
          <a:pPr rtl="0"/>
          <a:r>
            <a:rPr lang="en-US" b="1" dirty="0" smtClean="0"/>
            <a:t>Database Tuning</a:t>
          </a:r>
          <a:endParaRPr lang="en-US" dirty="0"/>
        </a:p>
      </dgm:t>
    </dgm:pt>
    <dgm:pt modelId="{FA0F1B30-7F2B-420E-804A-9618445E932A}" type="parTrans" cxnId="{25506D69-B278-43BC-9068-5430C0E0D11E}">
      <dgm:prSet/>
      <dgm:spPr/>
      <dgm:t>
        <a:bodyPr/>
        <a:lstStyle/>
        <a:p>
          <a:endParaRPr lang="en-US"/>
        </a:p>
      </dgm:t>
    </dgm:pt>
    <dgm:pt modelId="{CB09035F-5E40-4615-8DD5-0F0F7FD46577}" type="sibTrans" cxnId="{25506D69-B278-43BC-9068-5430C0E0D11E}">
      <dgm:prSet/>
      <dgm:spPr/>
      <dgm:t>
        <a:bodyPr/>
        <a:lstStyle/>
        <a:p>
          <a:endParaRPr lang="en-US"/>
        </a:p>
      </dgm:t>
    </dgm:pt>
    <dgm:pt modelId="{18AC0488-B55A-4A8E-8F6D-D605D7713271}">
      <dgm:prSet/>
      <dgm:spPr/>
      <dgm:t>
        <a:bodyPr/>
        <a:lstStyle/>
        <a:p>
          <a:pPr rtl="0"/>
          <a:r>
            <a:rPr lang="en-US" dirty="0" smtClean="0"/>
            <a:t>database tuning tools</a:t>
          </a:r>
          <a:endParaRPr lang="en-US" dirty="0"/>
        </a:p>
      </dgm:t>
    </dgm:pt>
    <dgm:pt modelId="{6B642AD2-1CBE-4E11-9156-07C013A1226A}" type="parTrans" cxnId="{FE9B9DE1-E65C-4AF7-BC31-9E8DAF418449}">
      <dgm:prSet/>
      <dgm:spPr/>
      <dgm:t>
        <a:bodyPr/>
        <a:lstStyle/>
        <a:p>
          <a:endParaRPr lang="en-US"/>
        </a:p>
      </dgm:t>
    </dgm:pt>
    <dgm:pt modelId="{5FCF9081-3C95-4815-A91E-D5992C90A62C}" type="sibTrans" cxnId="{FE9B9DE1-E65C-4AF7-BC31-9E8DAF418449}">
      <dgm:prSet/>
      <dgm:spPr/>
      <dgm:t>
        <a:bodyPr/>
        <a:lstStyle/>
        <a:p>
          <a:endParaRPr lang="en-US"/>
        </a:p>
      </dgm:t>
    </dgm:pt>
    <dgm:pt modelId="{D4C2783B-6AFF-442A-A6D4-1F510CB43962}">
      <dgm:prSet/>
      <dgm:spPr/>
      <dgm:t>
        <a:bodyPr/>
        <a:lstStyle/>
        <a:p>
          <a:pPr rtl="0"/>
          <a:r>
            <a:rPr lang="en-US" b="1" dirty="0" smtClean="0"/>
            <a:t>Geographical Information System</a:t>
          </a:r>
          <a:endParaRPr lang="en-US" dirty="0"/>
        </a:p>
      </dgm:t>
    </dgm:pt>
    <dgm:pt modelId="{7173C664-201B-4645-9859-E007B7096EB8}" type="parTrans" cxnId="{3D71BB08-17AD-4813-902E-F9555331D593}">
      <dgm:prSet/>
      <dgm:spPr/>
      <dgm:t>
        <a:bodyPr/>
        <a:lstStyle/>
        <a:p>
          <a:endParaRPr lang="en-US"/>
        </a:p>
      </dgm:t>
    </dgm:pt>
    <dgm:pt modelId="{50721798-8AF6-499F-8438-A35C322A8382}" type="sibTrans" cxnId="{3D71BB08-17AD-4813-902E-F9555331D593}">
      <dgm:prSet/>
      <dgm:spPr/>
      <dgm:t>
        <a:bodyPr/>
        <a:lstStyle/>
        <a:p>
          <a:endParaRPr lang="en-US"/>
        </a:p>
      </dgm:t>
    </dgm:pt>
    <dgm:pt modelId="{671A9253-F316-42C3-BE47-A9B7FF2D7473}">
      <dgm:prSet/>
      <dgm:spPr/>
      <dgm:t>
        <a:bodyPr/>
        <a:lstStyle/>
        <a:p>
          <a:pPr rtl="0"/>
          <a:r>
            <a:rPr lang="en-US" dirty="0" smtClean="0"/>
            <a:t>infrastructure mitigation for disaster recovery</a:t>
          </a:r>
          <a:endParaRPr lang="en-US" dirty="0"/>
        </a:p>
      </dgm:t>
    </dgm:pt>
    <dgm:pt modelId="{16D5CD38-5EE1-4859-AA5A-ADD47AC3F134}" type="parTrans" cxnId="{5CA2723F-7A70-4CB6-A007-8713E748B67C}">
      <dgm:prSet/>
      <dgm:spPr/>
      <dgm:t>
        <a:bodyPr/>
        <a:lstStyle/>
        <a:p>
          <a:endParaRPr lang="en-US"/>
        </a:p>
      </dgm:t>
    </dgm:pt>
    <dgm:pt modelId="{906A148B-1C4A-414D-9B64-768220024777}" type="sibTrans" cxnId="{5CA2723F-7A70-4CB6-A007-8713E748B67C}">
      <dgm:prSet/>
      <dgm:spPr/>
      <dgm:t>
        <a:bodyPr/>
        <a:lstStyle/>
        <a:p>
          <a:endParaRPr lang="en-US"/>
        </a:p>
      </dgm:t>
    </dgm:pt>
    <dgm:pt modelId="{A0A6F3A8-179E-4B14-8C4E-C1AB5344C0D6}">
      <dgm:prSet/>
      <dgm:spPr/>
      <dgm:t>
        <a:bodyPr/>
        <a:lstStyle/>
        <a:p>
          <a:endParaRPr lang="en-US" dirty="0"/>
        </a:p>
      </dgm:t>
    </dgm:pt>
    <dgm:pt modelId="{FBFB5AAD-F9D0-4DAB-A82B-20AFBF04A2C0}" type="parTrans" cxnId="{43E16479-BF56-40F7-B347-F2393310C55C}">
      <dgm:prSet/>
      <dgm:spPr/>
      <dgm:t>
        <a:bodyPr/>
        <a:lstStyle/>
        <a:p>
          <a:endParaRPr lang="en-US"/>
        </a:p>
      </dgm:t>
    </dgm:pt>
    <dgm:pt modelId="{64C32185-5D43-4D3D-B041-B27F44437722}" type="sibTrans" cxnId="{43E16479-BF56-40F7-B347-F2393310C55C}">
      <dgm:prSet/>
      <dgm:spPr/>
      <dgm:t>
        <a:bodyPr/>
        <a:lstStyle/>
        <a:p>
          <a:endParaRPr lang="en-US"/>
        </a:p>
      </dgm:t>
    </dgm:pt>
    <dgm:pt modelId="{D94E0E53-1398-4206-B6BA-9FE2BD7D6663}">
      <dgm:prSet/>
      <dgm:spPr/>
      <dgm:t>
        <a:bodyPr/>
        <a:lstStyle/>
        <a:p>
          <a:pPr rtl="0"/>
          <a:r>
            <a:rPr lang="en-US" dirty="0" smtClean="0"/>
            <a:t>database for multimedia application</a:t>
          </a:r>
          <a:endParaRPr lang="en-US" dirty="0"/>
        </a:p>
      </dgm:t>
    </dgm:pt>
    <dgm:pt modelId="{C1749CD8-F308-4A41-A2B6-E32DD933EF28}" type="parTrans" cxnId="{EE562AD4-484C-4D68-8009-7C3ADF466EDD}">
      <dgm:prSet/>
      <dgm:spPr/>
      <dgm:t>
        <a:bodyPr/>
        <a:lstStyle/>
        <a:p>
          <a:endParaRPr lang="en-US"/>
        </a:p>
      </dgm:t>
    </dgm:pt>
    <dgm:pt modelId="{A40E8155-52BB-4FAE-9CAB-0D22A13E47CE}" type="sibTrans" cxnId="{EE562AD4-484C-4D68-8009-7C3ADF466EDD}">
      <dgm:prSet/>
      <dgm:spPr/>
      <dgm:t>
        <a:bodyPr/>
        <a:lstStyle/>
        <a:p>
          <a:endParaRPr lang="en-US"/>
        </a:p>
      </dgm:t>
    </dgm:pt>
    <dgm:pt modelId="{B162E4D1-FA5E-44F2-9B98-1B8D30BE3FF5}">
      <dgm:prSet/>
      <dgm:spPr/>
      <dgm:t>
        <a:bodyPr/>
        <a:lstStyle/>
        <a:p>
          <a:pPr rtl="0"/>
          <a:r>
            <a:rPr lang="en-US" dirty="0" smtClean="0"/>
            <a:t>database for web</a:t>
          </a:r>
          <a:endParaRPr lang="en-US" dirty="0"/>
        </a:p>
      </dgm:t>
    </dgm:pt>
    <dgm:pt modelId="{7DB2484E-428F-4A40-9BBF-1A431717E62A}" type="parTrans" cxnId="{A7F9A618-C3A6-455D-9818-F512AA175408}">
      <dgm:prSet/>
      <dgm:spPr/>
      <dgm:t>
        <a:bodyPr/>
        <a:lstStyle/>
        <a:p>
          <a:endParaRPr lang="en-US"/>
        </a:p>
      </dgm:t>
    </dgm:pt>
    <dgm:pt modelId="{D291C30F-CBEB-4862-B705-D3DDB9005D98}" type="sibTrans" cxnId="{A7F9A618-C3A6-455D-9818-F512AA175408}">
      <dgm:prSet/>
      <dgm:spPr/>
      <dgm:t>
        <a:bodyPr/>
        <a:lstStyle/>
        <a:p>
          <a:endParaRPr lang="en-US"/>
        </a:p>
      </dgm:t>
    </dgm:pt>
    <dgm:pt modelId="{D797631B-759D-4214-A3B8-2AF06428EAD9}">
      <dgm:prSet/>
      <dgm:spPr/>
      <dgm:t>
        <a:bodyPr/>
        <a:lstStyle/>
        <a:p>
          <a:pPr rtl="0"/>
          <a:r>
            <a:rPr lang="en-US" dirty="0" smtClean="0"/>
            <a:t>database performance improvements </a:t>
          </a:r>
          <a:endParaRPr lang="en-US" dirty="0"/>
        </a:p>
      </dgm:t>
    </dgm:pt>
    <dgm:pt modelId="{04FB33F9-C699-4CB7-AB12-608BE1911ADD}" type="parTrans" cxnId="{F08CC16C-9B05-4310-9909-F41D2F4E275A}">
      <dgm:prSet/>
      <dgm:spPr/>
      <dgm:t>
        <a:bodyPr/>
        <a:lstStyle/>
        <a:p>
          <a:endParaRPr lang="en-US"/>
        </a:p>
      </dgm:t>
    </dgm:pt>
    <dgm:pt modelId="{2F5EDEFC-3584-4638-8124-E0C277396DCA}" type="sibTrans" cxnId="{F08CC16C-9B05-4310-9909-F41D2F4E275A}">
      <dgm:prSet/>
      <dgm:spPr/>
      <dgm:t>
        <a:bodyPr/>
        <a:lstStyle/>
        <a:p>
          <a:endParaRPr lang="en-US"/>
        </a:p>
      </dgm:t>
    </dgm:pt>
    <dgm:pt modelId="{1904E35C-0D03-4279-A99B-E69A4FACDB63}">
      <dgm:prSet/>
      <dgm:spPr/>
      <dgm:t>
        <a:bodyPr/>
        <a:lstStyle/>
        <a:p>
          <a:pPr rtl="0"/>
          <a:r>
            <a:rPr lang="en-US" dirty="0" smtClean="0"/>
            <a:t>Infrastructure assessment for disaster recovery</a:t>
          </a:r>
          <a:endParaRPr lang="en-US" dirty="0"/>
        </a:p>
      </dgm:t>
    </dgm:pt>
    <dgm:pt modelId="{E9919146-91B6-435C-B7A6-590A7050D441}" type="parTrans" cxnId="{D2C7537C-B181-4A76-9B5E-3B1B4CCE77DB}">
      <dgm:prSet/>
      <dgm:spPr/>
      <dgm:t>
        <a:bodyPr/>
        <a:lstStyle/>
        <a:p>
          <a:endParaRPr lang="en-US"/>
        </a:p>
      </dgm:t>
    </dgm:pt>
    <dgm:pt modelId="{3A9CDB13-BA10-4EC6-A126-4835CB540E8A}" type="sibTrans" cxnId="{D2C7537C-B181-4A76-9B5E-3B1B4CCE77DB}">
      <dgm:prSet/>
      <dgm:spPr/>
      <dgm:t>
        <a:bodyPr/>
        <a:lstStyle/>
        <a:p>
          <a:endParaRPr lang="en-US"/>
        </a:p>
      </dgm:t>
    </dgm:pt>
    <dgm:pt modelId="{777BE812-B0EB-4759-8D70-5EF0EBA80423}" type="pres">
      <dgm:prSet presAssocID="{40B748BA-7A44-45A3-A730-0F9FEAF9F9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BE005E-F336-4749-914F-8BBF3E9FF312}" type="pres">
      <dgm:prSet presAssocID="{40B748BA-7A44-45A3-A730-0F9FEAF9F983}" presName="tSp" presStyleCnt="0"/>
      <dgm:spPr/>
    </dgm:pt>
    <dgm:pt modelId="{1DA30963-6FCC-4BF3-B7E8-A4FE57E6F745}" type="pres">
      <dgm:prSet presAssocID="{40B748BA-7A44-45A3-A730-0F9FEAF9F983}" presName="bSp" presStyleCnt="0"/>
      <dgm:spPr/>
    </dgm:pt>
    <dgm:pt modelId="{C3E143A4-A1EB-44A1-BCA6-45D356911B50}" type="pres">
      <dgm:prSet presAssocID="{40B748BA-7A44-45A3-A730-0F9FEAF9F983}" presName="process" presStyleCnt="0"/>
      <dgm:spPr/>
    </dgm:pt>
    <dgm:pt modelId="{9FD61752-029F-47E8-9D7D-BD922847B2F3}" type="pres">
      <dgm:prSet presAssocID="{0A3DDFD2-A041-4B1A-910C-6D7A34CE7624}" presName="composite1" presStyleCnt="0"/>
      <dgm:spPr/>
    </dgm:pt>
    <dgm:pt modelId="{5AAB0AA7-00A8-49DC-8E8F-7127EC73D47B}" type="pres">
      <dgm:prSet presAssocID="{0A3DDFD2-A041-4B1A-910C-6D7A34CE7624}" presName="dummyNode1" presStyleLbl="node1" presStyleIdx="0" presStyleCnt="3"/>
      <dgm:spPr/>
    </dgm:pt>
    <dgm:pt modelId="{5E9DC47C-6583-46EB-886E-7A7F557BA7F1}" type="pres">
      <dgm:prSet presAssocID="{0A3DDFD2-A041-4B1A-910C-6D7A34CE7624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D55D01-84CD-481B-8F13-489F73ABA378}" type="pres">
      <dgm:prSet presAssocID="{0A3DDFD2-A041-4B1A-910C-6D7A34CE7624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ED0F91-02B4-4D35-8DDB-F055A16AE322}" type="pres">
      <dgm:prSet presAssocID="{0A3DDFD2-A041-4B1A-910C-6D7A34CE7624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52EC63-5737-4A8E-90F2-1E04DBF8A26D}" type="pres">
      <dgm:prSet presAssocID="{0A3DDFD2-A041-4B1A-910C-6D7A34CE7624}" presName="connSite1" presStyleCnt="0"/>
      <dgm:spPr/>
    </dgm:pt>
    <dgm:pt modelId="{718F90B9-9CB7-4742-817C-5BCB5F76B052}" type="pres">
      <dgm:prSet presAssocID="{55776F99-581F-4231-ACBA-D14A2129A3B2}" presName="Name9" presStyleLbl="sibTrans2D1" presStyleIdx="0" presStyleCnt="2"/>
      <dgm:spPr/>
      <dgm:t>
        <a:bodyPr/>
        <a:lstStyle/>
        <a:p>
          <a:endParaRPr lang="en-US"/>
        </a:p>
      </dgm:t>
    </dgm:pt>
    <dgm:pt modelId="{275A2ACA-4A7F-4923-BC18-C7286922A55E}" type="pres">
      <dgm:prSet presAssocID="{66E68F5D-276C-49A8-845E-698A5588A57E}" presName="composite2" presStyleCnt="0"/>
      <dgm:spPr/>
    </dgm:pt>
    <dgm:pt modelId="{A0B69E7F-A699-4839-9682-61BA1C7D3ACD}" type="pres">
      <dgm:prSet presAssocID="{66E68F5D-276C-49A8-845E-698A5588A57E}" presName="dummyNode2" presStyleLbl="node1" presStyleIdx="0" presStyleCnt="3"/>
      <dgm:spPr/>
    </dgm:pt>
    <dgm:pt modelId="{BF62043A-97D9-474E-9CCB-BD32E8F4927F}" type="pres">
      <dgm:prSet presAssocID="{66E68F5D-276C-49A8-845E-698A5588A57E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48683B-AC82-4DD0-B9C2-EFC66FD607B9}" type="pres">
      <dgm:prSet presAssocID="{66E68F5D-276C-49A8-845E-698A5588A57E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2E32BB-38EC-4BD6-BC9C-B03CDBFB10DB}" type="pres">
      <dgm:prSet presAssocID="{66E68F5D-276C-49A8-845E-698A5588A57E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0C8131-08F1-46F0-97A7-9AF5B0B5FA26}" type="pres">
      <dgm:prSet presAssocID="{66E68F5D-276C-49A8-845E-698A5588A57E}" presName="connSite2" presStyleCnt="0"/>
      <dgm:spPr/>
    </dgm:pt>
    <dgm:pt modelId="{3A75CF18-3104-4DE6-B2C8-12A10958856D}" type="pres">
      <dgm:prSet presAssocID="{CB09035F-5E40-4615-8DD5-0F0F7FD46577}" presName="Name18" presStyleLbl="sibTrans2D1" presStyleIdx="1" presStyleCnt="2"/>
      <dgm:spPr/>
      <dgm:t>
        <a:bodyPr/>
        <a:lstStyle/>
        <a:p>
          <a:endParaRPr lang="en-US"/>
        </a:p>
      </dgm:t>
    </dgm:pt>
    <dgm:pt modelId="{27040665-3CC2-4007-9948-A8C986133602}" type="pres">
      <dgm:prSet presAssocID="{D4C2783B-6AFF-442A-A6D4-1F510CB43962}" presName="composite1" presStyleCnt="0"/>
      <dgm:spPr/>
    </dgm:pt>
    <dgm:pt modelId="{61678801-CF9E-4968-B725-3A435C2D13D9}" type="pres">
      <dgm:prSet presAssocID="{D4C2783B-6AFF-442A-A6D4-1F510CB43962}" presName="dummyNode1" presStyleLbl="node1" presStyleIdx="1" presStyleCnt="3"/>
      <dgm:spPr/>
    </dgm:pt>
    <dgm:pt modelId="{7592D6A6-D90B-4829-8FD5-36028E873145}" type="pres">
      <dgm:prSet presAssocID="{D4C2783B-6AFF-442A-A6D4-1F510CB43962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E06A14-EA48-4626-8FD9-654D702501E1}" type="pres">
      <dgm:prSet presAssocID="{D4C2783B-6AFF-442A-A6D4-1F510CB43962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E51F62-CEB4-4FED-8AE7-5462223110C8}" type="pres">
      <dgm:prSet presAssocID="{D4C2783B-6AFF-442A-A6D4-1F510CB43962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A415EE-2C55-4469-A103-9E327918F6B0}" type="pres">
      <dgm:prSet presAssocID="{D4C2783B-6AFF-442A-A6D4-1F510CB43962}" presName="connSite1" presStyleCnt="0"/>
      <dgm:spPr/>
    </dgm:pt>
  </dgm:ptLst>
  <dgm:cxnLst>
    <dgm:cxn modelId="{90D64760-5284-4E18-AFA4-2B53F0E446B9}" srcId="{40B748BA-7A44-45A3-A730-0F9FEAF9F983}" destId="{0A3DDFD2-A041-4B1A-910C-6D7A34CE7624}" srcOrd="0" destOrd="0" parTransId="{094C400B-F92D-436A-B958-4C560C9F5E91}" sibTransId="{55776F99-581F-4231-ACBA-D14A2129A3B2}"/>
    <dgm:cxn modelId="{1B534EA0-21B0-4C05-A9D4-F7AF8766592B}" type="presOf" srcId="{1904E35C-0D03-4279-A99B-E69A4FACDB63}" destId="{7592D6A6-D90B-4829-8FD5-36028E873145}" srcOrd="0" destOrd="1" presId="urn:microsoft.com/office/officeart/2005/8/layout/hProcess4"/>
    <dgm:cxn modelId="{25506D69-B278-43BC-9068-5430C0E0D11E}" srcId="{40B748BA-7A44-45A3-A730-0F9FEAF9F983}" destId="{66E68F5D-276C-49A8-845E-698A5588A57E}" srcOrd="1" destOrd="0" parTransId="{FA0F1B30-7F2B-420E-804A-9618445E932A}" sibTransId="{CB09035F-5E40-4615-8DD5-0F0F7FD46577}"/>
    <dgm:cxn modelId="{A04BD93B-7262-4D5D-9466-9CC3150CCD9E}" type="presOf" srcId="{109D7485-BE9D-477E-B157-C4C2DE33BE40}" destId="{05D55D01-84CD-481B-8F13-489F73ABA378}" srcOrd="1" destOrd="0" presId="urn:microsoft.com/office/officeart/2005/8/layout/hProcess4"/>
    <dgm:cxn modelId="{3C11DC9A-F06C-490C-BB85-D58774573F60}" type="presOf" srcId="{D797631B-759D-4214-A3B8-2AF06428EAD9}" destId="{6848683B-AC82-4DD0-B9C2-EFC66FD607B9}" srcOrd="1" destOrd="1" presId="urn:microsoft.com/office/officeart/2005/8/layout/hProcess4"/>
    <dgm:cxn modelId="{EFD7BDF0-8948-40CD-888F-2915CB30EE14}" type="presOf" srcId="{55776F99-581F-4231-ACBA-D14A2129A3B2}" destId="{718F90B9-9CB7-4742-817C-5BCB5F76B052}" srcOrd="0" destOrd="0" presId="urn:microsoft.com/office/officeart/2005/8/layout/hProcess4"/>
    <dgm:cxn modelId="{20CCE03B-DF4E-4DDF-9B3E-1B5312C0E2E4}" type="presOf" srcId="{D94E0E53-1398-4206-B6BA-9FE2BD7D6663}" destId="{05D55D01-84CD-481B-8F13-489F73ABA378}" srcOrd="1" destOrd="1" presId="urn:microsoft.com/office/officeart/2005/8/layout/hProcess4"/>
    <dgm:cxn modelId="{FE9B9DE1-E65C-4AF7-BC31-9E8DAF418449}" srcId="{66E68F5D-276C-49A8-845E-698A5588A57E}" destId="{18AC0488-B55A-4A8E-8F6D-D605D7713271}" srcOrd="0" destOrd="0" parTransId="{6B642AD2-1CBE-4E11-9156-07C013A1226A}" sibTransId="{5FCF9081-3C95-4815-A91E-D5992C90A62C}"/>
    <dgm:cxn modelId="{B10E8647-C45E-46D0-BA54-D66BCCA280AB}" type="presOf" srcId="{A0A6F3A8-179E-4B14-8C4E-C1AB5344C0D6}" destId="{F9E06A14-EA48-4626-8FD9-654D702501E1}" srcOrd="1" destOrd="2" presId="urn:microsoft.com/office/officeart/2005/8/layout/hProcess4"/>
    <dgm:cxn modelId="{98F9D83C-DE62-4C65-BE20-2A4E1D9476D5}" type="presOf" srcId="{D4C2783B-6AFF-442A-A6D4-1F510CB43962}" destId="{B4E51F62-CEB4-4FED-8AE7-5462223110C8}" srcOrd="0" destOrd="0" presId="urn:microsoft.com/office/officeart/2005/8/layout/hProcess4"/>
    <dgm:cxn modelId="{F08CC16C-9B05-4310-9909-F41D2F4E275A}" srcId="{66E68F5D-276C-49A8-845E-698A5588A57E}" destId="{D797631B-759D-4214-A3B8-2AF06428EAD9}" srcOrd="1" destOrd="0" parTransId="{04FB33F9-C699-4CB7-AB12-608BE1911ADD}" sibTransId="{2F5EDEFC-3584-4638-8124-E0C277396DCA}"/>
    <dgm:cxn modelId="{BB700F82-CBB1-4219-99B5-D28A667DDAF4}" type="presOf" srcId="{671A9253-F316-42C3-BE47-A9B7FF2D7473}" destId="{7592D6A6-D90B-4829-8FD5-36028E873145}" srcOrd="0" destOrd="0" presId="urn:microsoft.com/office/officeart/2005/8/layout/hProcess4"/>
    <dgm:cxn modelId="{0EDFCC8E-5D7E-4B1B-86A9-978DA92FF03E}" type="presOf" srcId="{18AC0488-B55A-4A8E-8F6D-D605D7713271}" destId="{6848683B-AC82-4DD0-B9C2-EFC66FD607B9}" srcOrd="1" destOrd="0" presId="urn:microsoft.com/office/officeart/2005/8/layout/hProcess4"/>
    <dgm:cxn modelId="{91B393AB-7B3B-4200-936A-6BCC7B9781C5}" type="presOf" srcId="{CB09035F-5E40-4615-8DD5-0F0F7FD46577}" destId="{3A75CF18-3104-4DE6-B2C8-12A10958856D}" srcOrd="0" destOrd="0" presId="urn:microsoft.com/office/officeart/2005/8/layout/hProcess4"/>
    <dgm:cxn modelId="{2952BF83-AB99-400F-8091-E7FE9E3DD34C}" type="presOf" srcId="{B162E4D1-FA5E-44F2-9B98-1B8D30BE3FF5}" destId="{5E9DC47C-6583-46EB-886E-7A7F557BA7F1}" srcOrd="0" destOrd="2" presId="urn:microsoft.com/office/officeart/2005/8/layout/hProcess4"/>
    <dgm:cxn modelId="{EE562AD4-484C-4D68-8009-7C3ADF466EDD}" srcId="{0A3DDFD2-A041-4B1A-910C-6D7A34CE7624}" destId="{D94E0E53-1398-4206-B6BA-9FE2BD7D6663}" srcOrd="1" destOrd="0" parTransId="{C1749CD8-F308-4A41-A2B6-E32DD933EF28}" sibTransId="{A40E8155-52BB-4FAE-9CAB-0D22A13E47CE}"/>
    <dgm:cxn modelId="{6C560265-DDCE-4F90-BA69-76AA6E963E65}" srcId="{0A3DDFD2-A041-4B1A-910C-6D7A34CE7624}" destId="{109D7485-BE9D-477E-B157-C4C2DE33BE40}" srcOrd="0" destOrd="0" parTransId="{6F56BCF6-19C3-4D92-8153-4B4F9C109943}" sibTransId="{976047D0-A2F6-4B70-9B05-7B6DB19FD6EC}"/>
    <dgm:cxn modelId="{BE157BCE-BA6C-48CD-8CF2-E89F039025DD}" type="presOf" srcId="{B162E4D1-FA5E-44F2-9B98-1B8D30BE3FF5}" destId="{05D55D01-84CD-481B-8F13-489F73ABA378}" srcOrd="1" destOrd="2" presId="urn:microsoft.com/office/officeart/2005/8/layout/hProcess4"/>
    <dgm:cxn modelId="{43E16479-BF56-40F7-B347-F2393310C55C}" srcId="{D4C2783B-6AFF-442A-A6D4-1F510CB43962}" destId="{A0A6F3A8-179E-4B14-8C4E-C1AB5344C0D6}" srcOrd="2" destOrd="0" parTransId="{FBFB5AAD-F9D0-4DAB-A82B-20AFBF04A2C0}" sibTransId="{64C32185-5D43-4D3D-B041-B27F44437722}"/>
    <dgm:cxn modelId="{CD7D1EC0-65F0-4E55-97D7-224253E7690D}" type="presOf" srcId="{A0A6F3A8-179E-4B14-8C4E-C1AB5344C0D6}" destId="{7592D6A6-D90B-4829-8FD5-36028E873145}" srcOrd="0" destOrd="2" presId="urn:microsoft.com/office/officeart/2005/8/layout/hProcess4"/>
    <dgm:cxn modelId="{4F144CE4-A8F7-4316-8085-7322626F05EE}" type="presOf" srcId="{40B748BA-7A44-45A3-A730-0F9FEAF9F983}" destId="{777BE812-B0EB-4759-8D70-5EF0EBA80423}" srcOrd="0" destOrd="0" presId="urn:microsoft.com/office/officeart/2005/8/layout/hProcess4"/>
    <dgm:cxn modelId="{87775423-CC34-4792-B1EF-427FE8E915A8}" type="presOf" srcId="{18AC0488-B55A-4A8E-8F6D-D605D7713271}" destId="{BF62043A-97D9-474E-9CCB-BD32E8F4927F}" srcOrd="0" destOrd="0" presId="urn:microsoft.com/office/officeart/2005/8/layout/hProcess4"/>
    <dgm:cxn modelId="{8461CFAE-EBCD-49CC-ACC1-0BCDEA702A63}" type="presOf" srcId="{1904E35C-0D03-4279-A99B-E69A4FACDB63}" destId="{F9E06A14-EA48-4626-8FD9-654D702501E1}" srcOrd="1" destOrd="1" presId="urn:microsoft.com/office/officeart/2005/8/layout/hProcess4"/>
    <dgm:cxn modelId="{A7F9A618-C3A6-455D-9818-F512AA175408}" srcId="{0A3DDFD2-A041-4B1A-910C-6D7A34CE7624}" destId="{B162E4D1-FA5E-44F2-9B98-1B8D30BE3FF5}" srcOrd="2" destOrd="0" parTransId="{7DB2484E-428F-4A40-9BBF-1A431717E62A}" sibTransId="{D291C30F-CBEB-4862-B705-D3DDB9005D98}"/>
    <dgm:cxn modelId="{F08FDF7A-1264-4C48-A4A5-022066240BF2}" type="presOf" srcId="{D797631B-759D-4214-A3B8-2AF06428EAD9}" destId="{BF62043A-97D9-474E-9CCB-BD32E8F4927F}" srcOrd="0" destOrd="1" presId="urn:microsoft.com/office/officeart/2005/8/layout/hProcess4"/>
    <dgm:cxn modelId="{E658A8FA-B38F-4D2D-BE03-09C75C63A927}" type="presOf" srcId="{D94E0E53-1398-4206-B6BA-9FE2BD7D6663}" destId="{5E9DC47C-6583-46EB-886E-7A7F557BA7F1}" srcOrd="0" destOrd="1" presId="urn:microsoft.com/office/officeart/2005/8/layout/hProcess4"/>
    <dgm:cxn modelId="{A87297A9-6261-4702-AFF6-A18DC943426A}" type="presOf" srcId="{109D7485-BE9D-477E-B157-C4C2DE33BE40}" destId="{5E9DC47C-6583-46EB-886E-7A7F557BA7F1}" srcOrd="0" destOrd="0" presId="urn:microsoft.com/office/officeart/2005/8/layout/hProcess4"/>
    <dgm:cxn modelId="{5CA2723F-7A70-4CB6-A007-8713E748B67C}" srcId="{D4C2783B-6AFF-442A-A6D4-1F510CB43962}" destId="{671A9253-F316-42C3-BE47-A9B7FF2D7473}" srcOrd="0" destOrd="0" parTransId="{16D5CD38-5EE1-4859-AA5A-ADD47AC3F134}" sibTransId="{906A148B-1C4A-414D-9B64-768220024777}"/>
    <dgm:cxn modelId="{475BF888-572E-4678-98FA-5EB6499D5D0E}" type="presOf" srcId="{66E68F5D-276C-49A8-845E-698A5588A57E}" destId="{EA2E32BB-38EC-4BD6-BC9C-B03CDBFB10DB}" srcOrd="0" destOrd="0" presId="urn:microsoft.com/office/officeart/2005/8/layout/hProcess4"/>
    <dgm:cxn modelId="{32C3BB2D-758A-4546-A11F-1C8FE4D2902A}" type="presOf" srcId="{671A9253-F316-42C3-BE47-A9B7FF2D7473}" destId="{F9E06A14-EA48-4626-8FD9-654D702501E1}" srcOrd="1" destOrd="0" presId="urn:microsoft.com/office/officeart/2005/8/layout/hProcess4"/>
    <dgm:cxn modelId="{3D71BB08-17AD-4813-902E-F9555331D593}" srcId="{40B748BA-7A44-45A3-A730-0F9FEAF9F983}" destId="{D4C2783B-6AFF-442A-A6D4-1F510CB43962}" srcOrd="2" destOrd="0" parTransId="{7173C664-201B-4645-9859-E007B7096EB8}" sibTransId="{50721798-8AF6-499F-8438-A35C322A8382}"/>
    <dgm:cxn modelId="{D2C7537C-B181-4A76-9B5E-3B1B4CCE77DB}" srcId="{D4C2783B-6AFF-442A-A6D4-1F510CB43962}" destId="{1904E35C-0D03-4279-A99B-E69A4FACDB63}" srcOrd="1" destOrd="0" parTransId="{E9919146-91B6-435C-B7A6-590A7050D441}" sibTransId="{3A9CDB13-BA10-4EC6-A126-4835CB540E8A}"/>
    <dgm:cxn modelId="{827C0408-51FC-4690-97EA-7FB5B8B7AB18}" type="presOf" srcId="{0A3DDFD2-A041-4B1A-910C-6D7A34CE7624}" destId="{C9ED0F91-02B4-4D35-8DDB-F055A16AE322}" srcOrd="0" destOrd="0" presId="urn:microsoft.com/office/officeart/2005/8/layout/hProcess4"/>
    <dgm:cxn modelId="{FF2A59D4-8489-4870-A078-C81F23204CEB}" type="presParOf" srcId="{777BE812-B0EB-4759-8D70-5EF0EBA80423}" destId="{B7BE005E-F336-4749-914F-8BBF3E9FF312}" srcOrd="0" destOrd="0" presId="urn:microsoft.com/office/officeart/2005/8/layout/hProcess4"/>
    <dgm:cxn modelId="{D8F8B3D2-A7AE-4068-A7A3-6D442794471F}" type="presParOf" srcId="{777BE812-B0EB-4759-8D70-5EF0EBA80423}" destId="{1DA30963-6FCC-4BF3-B7E8-A4FE57E6F745}" srcOrd="1" destOrd="0" presId="urn:microsoft.com/office/officeart/2005/8/layout/hProcess4"/>
    <dgm:cxn modelId="{C2A8A480-79B8-4B25-BE42-852CA1182407}" type="presParOf" srcId="{777BE812-B0EB-4759-8D70-5EF0EBA80423}" destId="{C3E143A4-A1EB-44A1-BCA6-45D356911B50}" srcOrd="2" destOrd="0" presId="urn:microsoft.com/office/officeart/2005/8/layout/hProcess4"/>
    <dgm:cxn modelId="{F2088167-EDAB-4CAD-B135-64D761E58CB2}" type="presParOf" srcId="{C3E143A4-A1EB-44A1-BCA6-45D356911B50}" destId="{9FD61752-029F-47E8-9D7D-BD922847B2F3}" srcOrd="0" destOrd="0" presId="urn:microsoft.com/office/officeart/2005/8/layout/hProcess4"/>
    <dgm:cxn modelId="{A37566D4-C1E9-41CB-8CDC-2E23D1FA19F8}" type="presParOf" srcId="{9FD61752-029F-47E8-9D7D-BD922847B2F3}" destId="{5AAB0AA7-00A8-49DC-8E8F-7127EC73D47B}" srcOrd="0" destOrd="0" presId="urn:microsoft.com/office/officeart/2005/8/layout/hProcess4"/>
    <dgm:cxn modelId="{F6AF7E32-2D25-488E-A91B-832706AB3E18}" type="presParOf" srcId="{9FD61752-029F-47E8-9D7D-BD922847B2F3}" destId="{5E9DC47C-6583-46EB-886E-7A7F557BA7F1}" srcOrd="1" destOrd="0" presId="urn:microsoft.com/office/officeart/2005/8/layout/hProcess4"/>
    <dgm:cxn modelId="{5B2F4CD2-47E1-475A-A066-404B9995738E}" type="presParOf" srcId="{9FD61752-029F-47E8-9D7D-BD922847B2F3}" destId="{05D55D01-84CD-481B-8F13-489F73ABA378}" srcOrd="2" destOrd="0" presId="urn:microsoft.com/office/officeart/2005/8/layout/hProcess4"/>
    <dgm:cxn modelId="{7793D553-B16D-4487-87F9-28AC1F4F0725}" type="presParOf" srcId="{9FD61752-029F-47E8-9D7D-BD922847B2F3}" destId="{C9ED0F91-02B4-4D35-8DDB-F055A16AE322}" srcOrd="3" destOrd="0" presId="urn:microsoft.com/office/officeart/2005/8/layout/hProcess4"/>
    <dgm:cxn modelId="{D672532E-127B-4396-9B41-E4E2BE3B2351}" type="presParOf" srcId="{9FD61752-029F-47E8-9D7D-BD922847B2F3}" destId="{6A52EC63-5737-4A8E-90F2-1E04DBF8A26D}" srcOrd="4" destOrd="0" presId="urn:microsoft.com/office/officeart/2005/8/layout/hProcess4"/>
    <dgm:cxn modelId="{685452D7-CE86-4CE8-973B-9FECA43BEA3B}" type="presParOf" srcId="{C3E143A4-A1EB-44A1-BCA6-45D356911B50}" destId="{718F90B9-9CB7-4742-817C-5BCB5F76B052}" srcOrd="1" destOrd="0" presId="urn:microsoft.com/office/officeart/2005/8/layout/hProcess4"/>
    <dgm:cxn modelId="{5AC13919-AA63-4390-958E-DA4AACB96175}" type="presParOf" srcId="{C3E143A4-A1EB-44A1-BCA6-45D356911B50}" destId="{275A2ACA-4A7F-4923-BC18-C7286922A55E}" srcOrd="2" destOrd="0" presId="urn:microsoft.com/office/officeart/2005/8/layout/hProcess4"/>
    <dgm:cxn modelId="{4C1FAE21-531B-4743-8744-0AFF6289765B}" type="presParOf" srcId="{275A2ACA-4A7F-4923-BC18-C7286922A55E}" destId="{A0B69E7F-A699-4839-9682-61BA1C7D3ACD}" srcOrd="0" destOrd="0" presId="urn:microsoft.com/office/officeart/2005/8/layout/hProcess4"/>
    <dgm:cxn modelId="{3EDEAE7B-6F2F-431B-9132-EC93BB38326F}" type="presParOf" srcId="{275A2ACA-4A7F-4923-BC18-C7286922A55E}" destId="{BF62043A-97D9-474E-9CCB-BD32E8F4927F}" srcOrd="1" destOrd="0" presId="urn:microsoft.com/office/officeart/2005/8/layout/hProcess4"/>
    <dgm:cxn modelId="{269535E6-A7B3-4D1E-AFE9-12547212B8B9}" type="presParOf" srcId="{275A2ACA-4A7F-4923-BC18-C7286922A55E}" destId="{6848683B-AC82-4DD0-B9C2-EFC66FD607B9}" srcOrd="2" destOrd="0" presId="urn:microsoft.com/office/officeart/2005/8/layout/hProcess4"/>
    <dgm:cxn modelId="{8827B7C4-627D-4D48-9CC1-991C0EA04E5E}" type="presParOf" srcId="{275A2ACA-4A7F-4923-BC18-C7286922A55E}" destId="{EA2E32BB-38EC-4BD6-BC9C-B03CDBFB10DB}" srcOrd="3" destOrd="0" presId="urn:microsoft.com/office/officeart/2005/8/layout/hProcess4"/>
    <dgm:cxn modelId="{F4739B17-3AF3-484A-9135-2D486B90911A}" type="presParOf" srcId="{275A2ACA-4A7F-4923-BC18-C7286922A55E}" destId="{650C8131-08F1-46F0-97A7-9AF5B0B5FA26}" srcOrd="4" destOrd="0" presId="urn:microsoft.com/office/officeart/2005/8/layout/hProcess4"/>
    <dgm:cxn modelId="{9E6AA680-43A1-4BFA-837A-58BE553A36A2}" type="presParOf" srcId="{C3E143A4-A1EB-44A1-BCA6-45D356911B50}" destId="{3A75CF18-3104-4DE6-B2C8-12A10958856D}" srcOrd="3" destOrd="0" presId="urn:microsoft.com/office/officeart/2005/8/layout/hProcess4"/>
    <dgm:cxn modelId="{37A22027-3020-4033-88F5-CF6774D1FCF6}" type="presParOf" srcId="{C3E143A4-A1EB-44A1-BCA6-45D356911B50}" destId="{27040665-3CC2-4007-9948-A8C986133602}" srcOrd="4" destOrd="0" presId="urn:microsoft.com/office/officeart/2005/8/layout/hProcess4"/>
    <dgm:cxn modelId="{E385E313-4E10-4B9A-A60C-83624B4E1C00}" type="presParOf" srcId="{27040665-3CC2-4007-9948-A8C986133602}" destId="{61678801-CF9E-4968-B725-3A435C2D13D9}" srcOrd="0" destOrd="0" presId="urn:microsoft.com/office/officeart/2005/8/layout/hProcess4"/>
    <dgm:cxn modelId="{33BFBE10-2604-4A4B-9F88-C46326DD64EB}" type="presParOf" srcId="{27040665-3CC2-4007-9948-A8C986133602}" destId="{7592D6A6-D90B-4829-8FD5-36028E873145}" srcOrd="1" destOrd="0" presId="urn:microsoft.com/office/officeart/2005/8/layout/hProcess4"/>
    <dgm:cxn modelId="{AB142E3C-B2EF-477A-9054-1B4AF5C5B2D3}" type="presParOf" srcId="{27040665-3CC2-4007-9948-A8C986133602}" destId="{F9E06A14-EA48-4626-8FD9-654D702501E1}" srcOrd="2" destOrd="0" presId="urn:microsoft.com/office/officeart/2005/8/layout/hProcess4"/>
    <dgm:cxn modelId="{DD673123-78EE-4777-8066-194F3E82AC3D}" type="presParOf" srcId="{27040665-3CC2-4007-9948-A8C986133602}" destId="{B4E51F62-CEB4-4FED-8AE7-5462223110C8}" srcOrd="3" destOrd="0" presId="urn:microsoft.com/office/officeart/2005/8/layout/hProcess4"/>
    <dgm:cxn modelId="{3FD952AE-27F1-4383-97DF-6FCBC5B3409F}" type="presParOf" srcId="{27040665-3CC2-4007-9948-A8C986133602}" destId="{0CA415EE-2C55-4469-A103-9E327918F6B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E26004A-93DE-452B-A8B2-7E7CFD8CD5F7}" type="doc">
      <dgm:prSet loTypeId="urn:microsoft.com/office/officeart/2005/8/layout/hList6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88C45B0D-EA98-4BEC-9FDC-1ED754462C66}">
      <dgm:prSet/>
      <dgm:spPr/>
      <dgm:t>
        <a:bodyPr/>
        <a:lstStyle/>
        <a:p>
          <a:pPr rtl="0"/>
          <a:r>
            <a:rPr lang="en-US" b="1" dirty="0" smtClean="0">
              <a:solidFill>
                <a:schemeClr val="bg1"/>
              </a:solidFill>
              <a:latin typeface="+mj-lt"/>
            </a:rPr>
            <a:t>Management</a:t>
          </a:r>
          <a:endParaRPr lang="en-US" dirty="0">
            <a:solidFill>
              <a:schemeClr val="bg1"/>
            </a:solidFill>
          </a:endParaRPr>
        </a:p>
      </dgm:t>
    </dgm:pt>
    <dgm:pt modelId="{67D97B47-9B2E-4F1C-A4D5-D4EA159030F8}" type="parTrans" cxnId="{193E0B64-BAE8-488F-A36B-4B01F137D996}">
      <dgm:prSet/>
      <dgm:spPr/>
      <dgm:t>
        <a:bodyPr/>
        <a:lstStyle/>
        <a:p>
          <a:endParaRPr lang="en-US"/>
        </a:p>
      </dgm:t>
    </dgm:pt>
    <dgm:pt modelId="{5DB9EA6E-A9B4-4C75-B504-92D372E29640}" type="sibTrans" cxnId="{193E0B64-BAE8-488F-A36B-4B01F137D996}">
      <dgm:prSet/>
      <dgm:spPr/>
      <dgm:t>
        <a:bodyPr/>
        <a:lstStyle/>
        <a:p>
          <a:endParaRPr lang="en-US"/>
        </a:p>
      </dgm:t>
    </dgm:pt>
    <dgm:pt modelId="{2D4B4712-5AE9-496D-9E9D-6112AF6D5279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Chief Technology Officer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F6BAE653-567F-465F-A661-20C39C6A0BD0}" type="parTrans" cxnId="{2C9D3AB6-FBF1-48CE-88D2-97CD85BA2ADB}">
      <dgm:prSet/>
      <dgm:spPr/>
      <dgm:t>
        <a:bodyPr/>
        <a:lstStyle/>
        <a:p>
          <a:endParaRPr lang="en-US"/>
        </a:p>
      </dgm:t>
    </dgm:pt>
    <dgm:pt modelId="{7FCAB3D9-4C60-42D8-A076-7DB57B1CB6C5}" type="sibTrans" cxnId="{2C9D3AB6-FBF1-48CE-88D2-97CD85BA2ADB}">
      <dgm:prSet/>
      <dgm:spPr/>
      <dgm:t>
        <a:bodyPr/>
        <a:lstStyle/>
        <a:p>
          <a:endParaRPr lang="en-US"/>
        </a:p>
      </dgm:t>
    </dgm:pt>
    <dgm:pt modelId="{305F2EF0-4BD0-4A67-BA10-2DFC91D5899C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Chief Information Officer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D2B9D9A2-CBBF-4EE9-B308-84AD99A8CFFE}" type="parTrans" cxnId="{33253679-9178-4764-862C-68EB318B1147}">
      <dgm:prSet/>
      <dgm:spPr/>
      <dgm:t>
        <a:bodyPr/>
        <a:lstStyle/>
        <a:p>
          <a:endParaRPr lang="en-US"/>
        </a:p>
      </dgm:t>
    </dgm:pt>
    <dgm:pt modelId="{6068274B-9DA3-4454-A823-84552D6D5498}" type="sibTrans" cxnId="{33253679-9178-4764-862C-68EB318B1147}">
      <dgm:prSet/>
      <dgm:spPr/>
      <dgm:t>
        <a:bodyPr/>
        <a:lstStyle/>
        <a:p>
          <a:endParaRPr lang="en-US"/>
        </a:p>
      </dgm:t>
    </dgm:pt>
    <dgm:pt modelId="{EE120F9B-5512-43A6-9494-3F9F676DB52E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IT Consultant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95515E51-310C-4F42-82FA-D57C4625DB2C}" type="parTrans" cxnId="{7D8F616F-2629-4BA6-BF6B-F5A9AFA9B08E}">
      <dgm:prSet/>
      <dgm:spPr/>
      <dgm:t>
        <a:bodyPr/>
        <a:lstStyle/>
        <a:p>
          <a:endParaRPr lang="en-US"/>
        </a:p>
      </dgm:t>
    </dgm:pt>
    <dgm:pt modelId="{F4D1880F-FBC8-4067-9AAB-8F1A2513ABB3}" type="sibTrans" cxnId="{7D8F616F-2629-4BA6-BF6B-F5A9AFA9B08E}">
      <dgm:prSet/>
      <dgm:spPr/>
      <dgm:t>
        <a:bodyPr/>
        <a:lstStyle/>
        <a:p>
          <a:endParaRPr lang="en-US"/>
        </a:p>
      </dgm:t>
    </dgm:pt>
    <dgm:pt modelId="{64723677-15D0-4EC9-A48C-A656AB8FB70C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Database Specialist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85779808-52BA-42AC-9EA8-7260157700BD}" type="parTrans" cxnId="{CAA82976-7E29-4589-ABC9-51C0486DECB8}">
      <dgm:prSet/>
      <dgm:spPr/>
      <dgm:t>
        <a:bodyPr/>
        <a:lstStyle/>
        <a:p>
          <a:endParaRPr lang="en-US"/>
        </a:p>
      </dgm:t>
    </dgm:pt>
    <dgm:pt modelId="{85A77F36-DB47-40F0-BEDD-14FFC8B14A7A}" type="sibTrans" cxnId="{CAA82976-7E29-4589-ABC9-51C0486DECB8}">
      <dgm:prSet/>
      <dgm:spPr/>
      <dgm:t>
        <a:bodyPr/>
        <a:lstStyle/>
        <a:p>
          <a:endParaRPr lang="en-US"/>
        </a:p>
      </dgm:t>
    </dgm:pt>
    <dgm:pt modelId="{2FD8889C-F642-41DA-9006-15650B155B78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Database Designer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A2FED528-0572-46B9-9230-20186AF309CD}" type="parTrans" cxnId="{A939C7B3-4942-49B0-8514-CA6C12973F77}">
      <dgm:prSet/>
      <dgm:spPr/>
      <dgm:t>
        <a:bodyPr/>
        <a:lstStyle/>
        <a:p>
          <a:endParaRPr lang="en-US"/>
        </a:p>
      </dgm:t>
    </dgm:pt>
    <dgm:pt modelId="{288B1221-1FE7-459F-B12D-5F895E9E68B1}" type="sibTrans" cxnId="{A939C7B3-4942-49B0-8514-CA6C12973F77}">
      <dgm:prSet/>
      <dgm:spPr/>
      <dgm:t>
        <a:bodyPr/>
        <a:lstStyle/>
        <a:p>
          <a:endParaRPr lang="en-US"/>
        </a:p>
      </dgm:t>
    </dgm:pt>
    <dgm:pt modelId="{27F21220-BB4F-491B-A0A4-C6586782104B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Database Programmer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E062DE55-210B-46F3-87D7-A501DCBA2EE2}" type="parTrans" cxnId="{12BBEB11-CA24-4E89-88AD-9A89648B24B1}">
      <dgm:prSet/>
      <dgm:spPr/>
      <dgm:t>
        <a:bodyPr/>
        <a:lstStyle/>
        <a:p>
          <a:endParaRPr lang="en-US"/>
        </a:p>
      </dgm:t>
    </dgm:pt>
    <dgm:pt modelId="{E8869DF2-F7E0-4B48-B281-193538884C47}" type="sibTrans" cxnId="{12BBEB11-CA24-4E89-88AD-9A89648B24B1}">
      <dgm:prSet/>
      <dgm:spPr/>
      <dgm:t>
        <a:bodyPr/>
        <a:lstStyle/>
        <a:p>
          <a:endParaRPr lang="en-US"/>
        </a:p>
      </dgm:t>
    </dgm:pt>
    <dgm:pt modelId="{9A46698F-1B11-4046-8713-389612A2F540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Database Administrator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FB62B932-0353-4DE3-AEFF-BED812353B39}" type="parTrans" cxnId="{12F4F29D-E87E-4DF1-A01E-C3EAB8409307}">
      <dgm:prSet/>
      <dgm:spPr/>
      <dgm:t>
        <a:bodyPr/>
        <a:lstStyle/>
        <a:p>
          <a:endParaRPr lang="en-US"/>
        </a:p>
      </dgm:t>
    </dgm:pt>
    <dgm:pt modelId="{09DA5969-41D7-41C0-9CD8-1F1C18E2D832}" type="sibTrans" cxnId="{12F4F29D-E87E-4DF1-A01E-C3EAB8409307}">
      <dgm:prSet/>
      <dgm:spPr/>
      <dgm:t>
        <a:bodyPr/>
        <a:lstStyle/>
        <a:p>
          <a:endParaRPr lang="en-US"/>
        </a:p>
      </dgm:t>
    </dgm:pt>
    <dgm:pt modelId="{791C0395-C3B5-4D1C-AF7D-136496A968D4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Scientist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70AB88F5-E38B-4516-9421-67C4765F3C33}" type="parTrans" cxnId="{8EEC1466-906A-4338-A075-264384032E43}">
      <dgm:prSet/>
      <dgm:spPr/>
      <dgm:t>
        <a:bodyPr/>
        <a:lstStyle/>
        <a:p>
          <a:endParaRPr lang="en-US"/>
        </a:p>
      </dgm:t>
    </dgm:pt>
    <dgm:pt modelId="{8878377E-BB41-4E11-BE0E-211BA0245DC8}" type="sibTrans" cxnId="{8EEC1466-906A-4338-A075-264384032E43}">
      <dgm:prSet/>
      <dgm:spPr/>
      <dgm:t>
        <a:bodyPr/>
        <a:lstStyle/>
        <a:p>
          <a:endParaRPr lang="en-US"/>
        </a:p>
      </dgm:t>
    </dgm:pt>
    <dgm:pt modelId="{09A220F2-B630-4EA0-AC2A-EF192B60D0A1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Lecturer / Trainer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455CBB84-DB0B-4419-AE7A-C19F7F7467A3}" type="parTrans" cxnId="{C3F500CF-C72A-47A6-A683-DFC69471C623}">
      <dgm:prSet/>
      <dgm:spPr/>
      <dgm:t>
        <a:bodyPr/>
        <a:lstStyle/>
        <a:p>
          <a:endParaRPr lang="en-US"/>
        </a:p>
      </dgm:t>
    </dgm:pt>
    <dgm:pt modelId="{69BF259C-8DF5-4628-945B-B31A75A51745}" type="sibTrans" cxnId="{C3F500CF-C72A-47A6-A683-DFC69471C623}">
      <dgm:prSet/>
      <dgm:spPr/>
      <dgm:t>
        <a:bodyPr/>
        <a:lstStyle/>
        <a:p>
          <a:endParaRPr lang="en-US"/>
        </a:p>
      </dgm:t>
    </dgm:pt>
    <dgm:pt modelId="{48054320-E03D-4033-9C73-C032DC2E6975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Researcher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CB418223-D59C-43B2-ADFA-270A5B3C7606}" type="parTrans" cxnId="{E9824593-9866-4707-957B-C35FC817C741}">
      <dgm:prSet/>
      <dgm:spPr/>
      <dgm:t>
        <a:bodyPr/>
        <a:lstStyle/>
        <a:p>
          <a:endParaRPr lang="en-US"/>
        </a:p>
      </dgm:t>
    </dgm:pt>
    <dgm:pt modelId="{FF226234-CA5E-4C8A-9450-77C76F33F6FF}" type="sibTrans" cxnId="{E9824593-9866-4707-957B-C35FC817C741}">
      <dgm:prSet/>
      <dgm:spPr/>
      <dgm:t>
        <a:bodyPr/>
        <a:lstStyle/>
        <a:p>
          <a:endParaRPr lang="en-US"/>
        </a:p>
      </dgm:t>
    </dgm:pt>
    <dgm:pt modelId="{3F0202D9-0740-44FC-A309-2231F8D6F363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j-lt"/>
            </a:rPr>
            <a:t>GIS Specialist</a:t>
          </a:r>
          <a:endParaRPr lang="en-US" b="1" dirty="0">
            <a:solidFill>
              <a:schemeClr val="bg1"/>
            </a:solidFill>
            <a:latin typeface="+mj-lt"/>
          </a:endParaRPr>
        </a:p>
      </dgm:t>
    </dgm:pt>
    <dgm:pt modelId="{17535D75-5B9E-437E-A29B-E1E65C98FA5E}" type="parTrans" cxnId="{B115D68C-CB64-4716-A40E-3835ACCB0A15}">
      <dgm:prSet/>
      <dgm:spPr/>
      <dgm:t>
        <a:bodyPr/>
        <a:lstStyle/>
        <a:p>
          <a:endParaRPr lang="en-US"/>
        </a:p>
      </dgm:t>
    </dgm:pt>
    <dgm:pt modelId="{49C8EFB6-0F64-4C8E-B02A-BAD715390FAD}" type="sibTrans" cxnId="{B115D68C-CB64-4716-A40E-3835ACCB0A15}">
      <dgm:prSet/>
      <dgm:spPr/>
      <dgm:t>
        <a:bodyPr/>
        <a:lstStyle/>
        <a:p>
          <a:endParaRPr lang="en-US"/>
        </a:p>
      </dgm:t>
    </dgm:pt>
    <dgm:pt modelId="{3F2F47DF-33E1-42FC-83EF-2D2A212F8015}" type="pres">
      <dgm:prSet presAssocID="{3E26004A-93DE-452B-A8B2-7E7CFD8CD5F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4AC3E5-1F5F-4D3A-81EB-D7F7DB43033D}" type="pres">
      <dgm:prSet presAssocID="{88C45B0D-EA98-4BEC-9FDC-1ED754462C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8B120A-45B7-47E5-8D23-F19AA11B656E}" type="pres">
      <dgm:prSet presAssocID="{5DB9EA6E-A9B4-4C75-B504-92D372E29640}" presName="sibTrans" presStyleCnt="0"/>
      <dgm:spPr/>
    </dgm:pt>
    <dgm:pt modelId="{6EB1A9FF-64CB-4F0D-8DDC-632900932335}" type="pres">
      <dgm:prSet presAssocID="{64723677-15D0-4EC9-A48C-A656AB8FB70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16C15B-4BE2-4F41-8936-ACE995D21A28}" type="pres">
      <dgm:prSet presAssocID="{85A77F36-DB47-40F0-BEDD-14FFC8B14A7A}" presName="sibTrans" presStyleCnt="0"/>
      <dgm:spPr/>
    </dgm:pt>
    <dgm:pt modelId="{9D6F2A68-AB6F-452B-9818-C322633DB3A4}" type="pres">
      <dgm:prSet presAssocID="{791C0395-C3B5-4D1C-AF7D-136496A968D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331C83-8608-4EAF-88F7-E8F437BFDE98}" type="presOf" srcId="{9A46698F-1B11-4046-8713-389612A2F540}" destId="{6EB1A9FF-64CB-4F0D-8DDC-632900932335}" srcOrd="0" destOrd="3" presId="urn:microsoft.com/office/officeart/2005/8/layout/hList6"/>
    <dgm:cxn modelId="{C0577B98-A385-486D-8C46-FCF4E4F68E64}" type="presOf" srcId="{EE120F9B-5512-43A6-9494-3F9F676DB52E}" destId="{1E4AC3E5-1F5F-4D3A-81EB-D7F7DB43033D}" srcOrd="0" destOrd="3" presId="urn:microsoft.com/office/officeart/2005/8/layout/hList6"/>
    <dgm:cxn modelId="{8EEC1466-906A-4338-A075-264384032E43}" srcId="{3E26004A-93DE-452B-A8B2-7E7CFD8CD5F7}" destId="{791C0395-C3B5-4D1C-AF7D-136496A968D4}" srcOrd="2" destOrd="0" parTransId="{70AB88F5-E38B-4516-9421-67C4765F3C33}" sibTransId="{8878377E-BB41-4E11-BE0E-211BA0245DC8}"/>
    <dgm:cxn modelId="{8BA9D3EF-89FC-49FC-A48B-11B741C12BA8}" type="presOf" srcId="{3F0202D9-0740-44FC-A309-2231F8D6F363}" destId="{6EB1A9FF-64CB-4F0D-8DDC-632900932335}" srcOrd="0" destOrd="4" presId="urn:microsoft.com/office/officeart/2005/8/layout/hList6"/>
    <dgm:cxn modelId="{56F55502-89E2-4A4C-AAD7-347A35BC1AF4}" type="presOf" srcId="{64723677-15D0-4EC9-A48C-A656AB8FB70C}" destId="{6EB1A9FF-64CB-4F0D-8DDC-632900932335}" srcOrd="0" destOrd="0" presId="urn:microsoft.com/office/officeart/2005/8/layout/hList6"/>
    <dgm:cxn modelId="{A939C7B3-4942-49B0-8514-CA6C12973F77}" srcId="{64723677-15D0-4EC9-A48C-A656AB8FB70C}" destId="{2FD8889C-F642-41DA-9006-15650B155B78}" srcOrd="0" destOrd="0" parTransId="{A2FED528-0572-46B9-9230-20186AF309CD}" sibTransId="{288B1221-1FE7-459F-B12D-5F895E9E68B1}"/>
    <dgm:cxn modelId="{C3F500CF-C72A-47A6-A683-DFC69471C623}" srcId="{791C0395-C3B5-4D1C-AF7D-136496A968D4}" destId="{09A220F2-B630-4EA0-AC2A-EF192B60D0A1}" srcOrd="0" destOrd="0" parTransId="{455CBB84-DB0B-4419-AE7A-C19F7F7467A3}" sibTransId="{69BF259C-8DF5-4628-945B-B31A75A51745}"/>
    <dgm:cxn modelId="{33253679-9178-4764-862C-68EB318B1147}" srcId="{88C45B0D-EA98-4BEC-9FDC-1ED754462C66}" destId="{305F2EF0-4BD0-4A67-BA10-2DFC91D5899C}" srcOrd="1" destOrd="0" parTransId="{D2B9D9A2-CBBF-4EE9-B308-84AD99A8CFFE}" sibTransId="{6068274B-9DA3-4454-A823-84552D6D5498}"/>
    <dgm:cxn modelId="{12F4F29D-E87E-4DF1-A01E-C3EAB8409307}" srcId="{64723677-15D0-4EC9-A48C-A656AB8FB70C}" destId="{9A46698F-1B11-4046-8713-389612A2F540}" srcOrd="2" destOrd="0" parTransId="{FB62B932-0353-4DE3-AEFF-BED812353B39}" sibTransId="{09DA5969-41D7-41C0-9CD8-1F1C18E2D832}"/>
    <dgm:cxn modelId="{202BE44A-D057-4ED7-9BCD-40FE2B78BACB}" type="presOf" srcId="{3E26004A-93DE-452B-A8B2-7E7CFD8CD5F7}" destId="{3F2F47DF-33E1-42FC-83EF-2D2A212F8015}" srcOrd="0" destOrd="0" presId="urn:microsoft.com/office/officeart/2005/8/layout/hList6"/>
    <dgm:cxn modelId="{95294C6A-D867-4ECD-91DA-024B71A32936}" type="presOf" srcId="{305F2EF0-4BD0-4A67-BA10-2DFC91D5899C}" destId="{1E4AC3E5-1F5F-4D3A-81EB-D7F7DB43033D}" srcOrd="0" destOrd="2" presId="urn:microsoft.com/office/officeart/2005/8/layout/hList6"/>
    <dgm:cxn modelId="{2C9D3AB6-FBF1-48CE-88D2-97CD85BA2ADB}" srcId="{88C45B0D-EA98-4BEC-9FDC-1ED754462C66}" destId="{2D4B4712-5AE9-496D-9E9D-6112AF6D5279}" srcOrd="0" destOrd="0" parTransId="{F6BAE653-567F-465F-A661-20C39C6A0BD0}" sibTransId="{7FCAB3D9-4C60-42D8-A076-7DB57B1CB6C5}"/>
    <dgm:cxn modelId="{0DEE9489-A0C5-4F5B-84D1-727FF1D33675}" type="presOf" srcId="{2D4B4712-5AE9-496D-9E9D-6112AF6D5279}" destId="{1E4AC3E5-1F5F-4D3A-81EB-D7F7DB43033D}" srcOrd="0" destOrd="1" presId="urn:microsoft.com/office/officeart/2005/8/layout/hList6"/>
    <dgm:cxn modelId="{912A051C-B82E-4FF2-A450-B447E785EC9E}" type="presOf" srcId="{48054320-E03D-4033-9C73-C032DC2E6975}" destId="{9D6F2A68-AB6F-452B-9818-C322633DB3A4}" srcOrd="0" destOrd="2" presId="urn:microsoft.com/office/officeart/2005/8/layout/hList6"/>
    <dgm:cxn modelId="{7496C966-AD0A-4F1A-B368-064819C6EE38}" type="presOf" srcId="{27F21220-BB4F-491B-A0A4-C6586782104B}" destId="{6EB1A9FF-64CB-4F0D-8DDC-632900932335}" srcOrd="0" destOrd="2" presId="urn:microsoft.com/office/officeart/2005/8/layout/hList6"/>
    <dgm:cxn modelId="{CAA82976-7E29-4589-ABC9-51C0486DECB8}" srcId="{3E26004A-93DE-452B-A8B2-7E7CFD8CD5F7}" destId="{64723677-15D0-4EC9-A48C-A656AB8FB70C}" srcOrd="1" destOrd="0" parTransId="{85779808-52BA-42AC-9EA8-7260157700BD}" sibTransId="{85A77F36-DB47-40F0-BEDD-14FFC8B14A7A}"/>
    <dgm:cxn modelId="{12BBEB11-CA24-4E89-88AD-9A89648B24B1}" srcId="{64723677-15D0-4EC9-A48C-A656AB8FB70C}" destId="{27F21220-BB4F-491B-A0A4-C6586782104B}" srcOrd="1" destOrd="0" parTransId="{E062DE55-210B-46F3-87D7-A501DCBA2EE2}" sibTransId="{E8869DF2-F7E0-4B48-B281-193538884C47}"/>
    <dgm:cxn modelId="{F1FB052A-E1C3-4F7F-978C-25FCACDD3259}" type="presOf" srcId="{791C0395-C3B5-4D1C-AF7D-136496A968D4}" destId="{9D6F2A68-AB6F-452B-9818-C322633DB3A4}" srcOrd="0" destOrd="0" presId="urn:microsoft.com/office/officeart/2005/8/layout/hList6"/>
    <dgm:cxn modelId="{97C48EAC-0DFF-4E00-933A-1E459C66DC45}" type="presOf" srcId="{2FD8889C-F642-41DA-9006-15650B155B78}" destId="{6EB1A9FF-64CB-4F0D-8DDC-632900932335}" srcOrd="0" destOrd="1" presId="urn:microsoft.com/office/officeart/2005/8/layout/hList6"/>
    <dgm:cxn modelId="{B115D68C-CB64-4716-A40E-3835ACCB0A15}" srcId="{64723677-15D0-4EC9-A48C-A656AB8FB70C}" destId="{3F0202D9-0740-44FC-A309-2231F8D6F363}" srcOrd="3" destOrd="0" parTransId="{17535D75-5B9E-437E-A29B-E1E65C98FA5E}" sibTransId="{49C8EFB6-0F64-4C8E-B02A-BAD715390FAD}"/>
    <dgm:cxn modelId="{72CEAF5C-981C-4B44-AC73-EBF68D67C3DC}" type="presOf" srcId="{88C45B0D-EA98-4BEC-9FDC-1ED754462C66}" destId="{1E4AC3E5-1F5F-4D3A-81EB-D7F7DB43033D}" srcOrd="0" destOrd="0" presId="urn:microsoft.com/office/officeart/2005/8/layout/hList6"/>
    <dgm:cxn modelId="{7D8F616F-2629-4BA6-BF6B-F5A9AFA9B08E}" srcId="{88C45B0D-EA98-4BEC-9FDC-1ED754462C66}" destId="{EE120F9B-5512-43A6-9494-3F9F676DB52E}" srcOrd="2" destOrd="0" parTransId="{95515E51-310C-4F42-82FA-D57C4625DB2C}" sibTransId="{F4D1880F-FBC8-4067-9AAB-8F1A2513ABB3}"/>
    <dgm:cxn modelId="{E9824593-9866-4707-957B-C35FC817C741}" srcId="{791C0395-C3B5-4D1C-AF7D-136496A968D4}" destId="{48054320-E03D-4033-9C73-C032DC2E6975}" srcOrd="1" destOrd="0" parTransId="{CB418223-D59C-43B2-ADFA-270A5B3C7606}" sibTransId="{FF226234-CA5E-4C8A-9450-77C76F33F6FF}"/>
    <dgm:cxn modelId="{193E0B64-BAE8-488F-A36B-4B01F137D996}" srcId="{3E26004A-93DE-452B-A8B2-7E7CFD8CD5F7}" destId="{88C45B0D-EA98-4BEC-9FDC-1ED754462C66}" srcOrd="0" destOrd="0" parTransId="{67D97B47-9B2E-4F1C-A4D5-D4EA159030F8}" sibTransId="{5DB9EA6E-A9B4-4C75-B504-92D372E29640}"/>
    <dgm:cxn modelId="{CF38CFFB-2F7A-424E-832C-9D98554DCB75}" type="presOf" srcId="{09A220F2-B630-4EA0-AC2A-EF192B60D0A1}" destId="{9D6F2A68-AB6F-452B-9818-C322633DB3A4}" srcOrd="0" destOrd="1" presId="urn:microsoft.com/office/officeart/2005/8/layout/hList6"/>
    <dgm:cxn modelId="{19E5BD81-CBFC-40F5-A25E-2F959E239E48}" type="presParOf" srcId="{3F2F47DF-33E1-42FC-83EF-2D2A212F8015}" destId="{1E4AC3E5-1F5F-4D3A-81EB-D7F7DB43033D}" srcOrd="0" destOrd="0" presId="urn:microsoft.com/office/officeart/2005/8/layout/hList6"/>
    <dgm:cxn modelId="{89E77F7B-C695-4131-9482-3B62BF3E3227}" type="presParOf" srcId="{3F2F47DF-33E1-42FC-83EF-2D2A212F8015}" destId="{C08B120A-45B7-47E5-8D23-F19AA11B656E}" srcOrd="1" destOrd="0" presId="urn:microsoft.com/office/officeart/2005/8/layout/hList6"/>
    <dgm:cxn modelId="{4C25715A-9A37-4627-9B86-81F2B3578E5E}" type="presParOf" srcId="{3F2F47DF-33E1-42FC-83EF-2D2A212F8015}" destId="{6EB1A9FF-64CB-4F0D-8DDC-632900932335}" srcOrd="2" destOrd="0" presId="urn:microsoft.com/office/officeart/2005/8/layout/hList6"/>
    <dgm:cxn modelId="{A74F5BCF-0050-4EAE-AC84-C39285F2F15D}" type="presParOf" srcId="{3F2F47DF-33E1-42FC-83EF-2D2A212F8015}" destId="{8F16C15B-4BE2-4F41-8936-ACE995D21A28}" srcOrd="3" destOrd="0" presId="urn:microsoft.com/office/officeart/2005/8/layout/hList6"/>
    <dgm:cxn modelId="{93E8A1DB-2479-4A09-BA41-2C344332C6EF}" type="presParOf" srcId="{3F2F47DF-33E1-42FC-83EF-2D2A212F8015}" destId="{9D6F2A68-AB6F-452B-9818-C322633DB3A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BD80BC8-F866-4D9E-BD4A-0040C468991A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2D5AD140-4009-41D5-AAAD-7458DBBD735C}">
      <dgm:prSet/>
      <dgm:spPr/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Majors 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ABF2FBEF-0641-48ED-8A7D-75FC3A11AC34}" type="parTrans" cxnId="{E20074CC-5298-4D70-8805-6487FB56612D}">
      <dgm:prSet/>
      <dgm:spPr/>
      <dgm:t>
        <a:bodyPr/>
        <a:lstStyle/>
        <a:p>
          <a:endParaRPr lang="en-US"/>
        </a:p>
      </dgm:t>
    </dgm:pt>
    <dgm:pt modelId="{670CAFE6-0359-4219-ADD8-3EE366498339}" type="sibTrans" cxnId="{E20074CC-5298-4D70-8805-6487FB56612D}">
      <dgm:prSet/>
      <dgm:spPr/>
      <dgm:t>
        <a:bodyPr/>
        <a:lstStyle/>
        <a:p>
          <a:endParaRPr lang="en-US"/>
        </a:p>
      </dgm:t>
    </dgm:pt>
    <dgm:pt modelId="{45852607-B451-40A4-9A90-F056EA62A9E6}">
      <dgm:prSet/>
      <dgm:spPr/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CS or IS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0F9697B5-3606-41DB-9B23-88C6402FD804}" type="parTrans" cxnId="{CCEDAC91-D2A2-469A-BA88-3D224B950ED8}">
      <dgm:prSet/>
      <dgm:spPr/>
      <dgm:t>
        <a:bodyPr/>
        <a:lstStyle/>
        <a:p>
          <a:endParaRPr lang="en-US"/>
        </a:p>
      </dgm:t>
    </dgm:pt>
    <dgm:pt modelId="{CD72119E-46C9-4473-9B9A-694DB0DB188D}" type="sibTrans" cxnId="{CCEDAC91-D2A2-469A-BA88-3D224B950ED8}">
      <dgm:prSet/>
      <dgm:spPr/>
      <dgm:t>
        <a:bodyPr/>
        <a:lstStyle/>
        <a:p>
          <a:endParaRPr lang="en-US"/>
        </a:p>
      </dgm:t>
    </dgm:pt>
    <dgm:pt modelId="{4E9F697E-D2E3-413A-A9AA-A006C81F4334}">
      <dgm:prSet/>
      <dgm:spPr/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Conditions :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BCF4C8C1-FE7C-41B2-823E-CE5EBBF27A98}" type="parTrans" cxnId="{9764A0B0-4FAA-40D0-8797-CC9D4F61DD10}">
      <dgm:prSet/>
      <dgm:spPr/>
      <dgm:t>
        <a:bodyPr/>
        <a:lstStyle/>
        <a:p>
          <a:endParaRPr lang="en-US"/>
        </a:p>
      </dgm:t>
    </dgm:pt>
    <dgm:pt modelId="{CECD2D84-C116-4069-9674-0F0126D78B57}" type="sibTrans" cxnId="{9764A0B0-4FAA-40D0-8797-CC9D4F61DD10}">
      <dgm:prSet/>
      <dgm:spPr/>
      <dgm:t>
        <a:bodyPr/>
        <a:lstStyle/>
        <a:p>
          <a:endParaRPr lang="en-US"/>
        </a:p>
      </dgm:t>
    </dgm:pt>
    <dgm:pt modelId="{1A4537FF-BFF6-4D33-99FF-1D70176ED689}">
      <dgm:prSet/>
      <dgm:spPr/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TOEFL &gt;= 500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51A55932-E03D-4D1D-8080-4922094A81B8}" type="parTrans" cxnId="{C2BADE95-59DD-4098-A0AF-9841FBDB3066}">
      <dgm:prSet/>
      <dgm:spPr/>
      <dgm:t>
        <a:bodyPr/>
        <a:lstStyle/>
        <a:p>
          <a:endParaRPr lang="en-US"/>
        </a:p>
      </dgm:t>
    </dgm:pt>
    <dgm:pt modelId="{AAB3433E-FA0B-48B6-9DB1-7483B5156E0D}" type="sibTrans" cxnId="{C2BADE95-59DD-4098-A0AF-9841FBDB3066}">
      <dgm:prSet/>
      <dgm:spPr/>
      <dgm:t>
        <a:bodyPr/>
        <a:lstStyle/>
        <a:p>
          <a:endParaRPr lang="en-US"/>
        </a:p>
      </dgm:t>
    </dgm:pt>
    <dgm:pt modelId="{F01C8336-130E-4EB4-A169-D391B2A4DBE6}">
      <dgm:prSet/>
      <dgm:spPr/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IPK &gt;= 3,25 (IPK semester 3)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F3D40E46-644C-4258-9198-781AA1614D52}" type="parTrans" cxnId="{D8731918-8106-4017-96FD-C14782EF2D35}">
      <dgm:prSet/>
      <dgm:spPr/>
      <dgm:t>
        <a:bodyPr/>
        <a:lstStyle/>
        <a:p>
          <a:endParaRPr lang="en-US"/>
        </a:p>
      </dgm:t>
    </dgm:pt>
    <dgm:pt modelId="{DC2FD38E-441A-46E7-B5A1-FB6C4741C835}" type="sibTrans" cxnId="{D8731918-8106-4017-96FD-C14782EF2D35}">
      <dgm:prSet/>
      <dgm:spPr/>
      <dgm:t>
        <a:bodyPr/>
        <a:lstStyle/>
        <a:p>
          <a:endParaRPr lang="en-US"/>
        </a:p>
      </dgm:t>
    </dgm:pt>
    <dgm:pt modelId="{7C830D24-8FD2-46B8-9659-1BC478C2A0FD}">
      <dgm:prSet/>
      <dgm:spPr/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Capacity : 2 classes @ 30 students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AB5E2635-33AC-485F-8AC4-E35A3F2D9315}" type="parTrans" cxnId="{5BAE447A-B6C2-429A-BF52-15B0D03C9C12}">
      <dgm:prSet/>
      <dgm:spPr/>
      <dgm:t>
        <a:bodyPr/>
        <a:lstStyle/>
        <a:p>
          <a:endParaRPr lang="en-US"/>
        </a:p>
      </dgm:t>
    </dgm:pt>
    <dgm:pt modelId="{D0C1F951-BEA1-486F-91B4-DF2456E0EA04}" type="sibTrans" cxnId="{5BAE447A-B6C2-429A-BF52-15B0D03C9C12}">
      <dgm:prSet/>
      <dgm:spPr/>
      <dgm:t>
        <a:bodyPr/>
        <a:lstStyle/>
        <a:p>
          <a:endParaRPr lang="en-US"/>
        </a:p>
      </dgm:t>
    </dgm:pt>
    <dgm:pt modelId="{12F1AC69-669B-4AA7-B12B-8EAA80A1DE53}">
      <dgm:prSet/>
      <dgm:spPr/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If the capacity cannot hold the number of students who choose Applied Database, students will be ranked by the score of Algorithm &amp; Programming subjects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932021DB-4FD6-49F6-BB05-DF150837A18C}" type="parTrans" cxnId="{8A76D42C-6756-4717-90EE-76F6E309B75C}">
      <dgm:prSet/>
      <dgm:spPr/>
      <dgm:t>
        <a:bodyPr/>
        <a:lstStyle/>
        <a:p>
          <a:endParaRPr lang="en-US"/>
        </a:p>
      </dgm:t>
    </dgm:pt>
    <dgm:pt modelId="{F0E0EAB0-CC0C-4523-9395-9A6C82E6C856}" type="sibTrans" cxnId="{8A76D42C-6756-4717-90EE-76F6E309B75C}">
      <dgm:prSet/>
      <dgm:spPr/>
      <dgm:t>
        <a:bodyPr/>
        <a:lstStyle/>
        <a:p>
          <a:endParaRPr lang="en-US"/>
        </a:p>
      </dgm:t>
    </dgm:pt>
    <dgm:pt modelId="{52CEF2A8-BB9A-4E2A-AB0D-18275C69EDB6}">
      <dgm:prSet/>
      <dgm:spPr/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If you meet the pre-requisite, however you’re score for pre-requisite subjects are out of rank, then you will go for your 2</a:t>
          </a:r>
          <a:r>
            <a:rPr lang="en-US" i="0" baseline="30000" dirty="0" smtClean="0">
              <a:latin typeface="Times New Roman" pitchFamily="18" charset="0"/>
              <a:cs typeface="Times New Roman" pitchFamily="18" charset="0"/>
            </a:rPr>
            <a:t>nd</a:t>
          </a:r>
          <a:r>
            <a:rPr lang="en-US" i="0" dirty="0" smtClean="0">
              <a:latin typeface="Times New Roman" pitchFamily="18" charset="0"/>
              <a:cs typeface="Times New Roman" pitchFamily="18" charset="0"/>
            </a:rPr>
            <a:t> priority of concentration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1B776D6A-BCBD-4009-A9AA-554FC1D03BD9}" type="parTrans" cxnId="{D760A6A5-BE85-4360-AA74-9F46DF2E2A64}">
      <dgm:prSet/>
      <dgm:spPr/>
      <dgm:t>
        <a:bodyPr/>
        <a:lstStyle/>
        <a:p>
          <a:endParaRPr lang="en-US"/>
        </a:p>
      </dgm:t>
    </dgm:pt>
    <dgm:pt modelId="{400BC5F2-3252-422B-8AE4-80BAFCCD51D1}" type="sibTrans" cxnId="{D760A6A5-BE85-4360-AA74-9F46DF2E2A64}">
      <dgm:prSet/>
      <dgm:spPr/>
      <dgm:t>
        <a:bodyPr/>
        <a:lstStyle/>
        <a:p>
          <a:endParaRPr lang="en-US"/>
        </a:p>
      </dgm:t>
    </dgm:pt>
    <dgm:pt modelId="{53D57526-5658-4FBD-8771-E942278F2FD3}">
      <dgm:prSet/>
      <dgm:spPr/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Algorithm &amp; Programming = A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70886D33-2953-4418-AE49-ADA69CE4E091}" type="parTrans" cxnId="{C1AD8B59-0FA2-4D68-9E52-07FC5DEED5B5}">
      <dgm:prSet/>
      <dgm:spPr/>
      <dgm:t>
        <a:bodyPr/>
        <a:lstStyle/>
        <a:p>
          <a:endParaRPr lang="en-US"/>
        </a:p>
      </dgm:t>
    </dgm:pt>
    <dgm:pt modelId="{BDC9E3A4-B760-4A5F-9355-CE0849A4C000}" type="sibTrans" cxnId="{C1AD8B59-0FA2-4D68-9E52-07FC5DEED5B5}">
      <dgm:prSet/>
      <dgm:spPr/>
      <dgm:t>
        <a:bodyPr/>
        <a:lstStyle/>
        <a:p>
          <a:endParaRPr lang="en-US"/>
        </a:p>
      </dgm:t>
    </dgm:pt>
    <dgm:pt modelId="{F0BC6527-7702-49E3-95ED-E2B15FB1A5B8}" type="pres">
      <dgm:prSet presAssocID="{3BD80BC8-F866-4D9E-BD4A-0040C46899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1843C4-CDCA-4273-8126-42CF64CD1ED2}" type="pres">
      <dgm:prSet presAssocID="{2D5AD140-4009-41D5-AAAD-7458DBBD735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8F025C-BC66-4448-AD3D-6E6FCD465504}" type="pres">
      <dgm:prSet presAssocID="{2D5AD140-4009-41D5-AAAD-7458DBBD735C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C1439F-E319-4AB4-B427-0A7B444ED504}" type="pres">
      <dgm:prSet presAssocID="{4E9F697E-D2E3-413A-A9AA-A006C81F433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D89D13-B4EA-4FE3-B79D-30CC24240D5A}" type="pres">
      <dgm:prSet presAssocID="{4E9F697E-D2E3-413A-A9AA-A006C81F433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AFAF50-7E18-4855-A9C9-48872DBCE59F}" type="presOf" srcId="{1A4537FF-BFF6-4D33-99FF-1D70176ED689}" destId="{2FD89D13-B4EA-4FE3-B79D-30CC24240D5A}" srcOrd="0" destOrd="0" presId="urn:microsoft.com/office/officeart/2005/8/layout/vList2"/>
    <dgm:cxn modelId="{C647BCAC-1D8C-4203-A711-C2C3CE40E302}" type="presOf" srcId="{2D5AD140-4009-41D5-AAAD-7458DBBD735C}" destId="{871843C4-CDCA-4273-8126-42CF64CD1ED2}" srcOrd="0" destOrd="0" presId="urn:microsoft.com/office/officeart/2005/8/layout/vList2"/>
    <dgm:cxn modelId="{D04B9344-2D95-4119-A9EA-60E789DF4B5A}" type="presOf" srcId="{52CEF2A8-BB9A-4E2A-AB0D-18275C69EDB6}" destId="{2FD89D13-B4EA-4FE3-B79D-30CC24240D5A}" srcOrd="0" destOrd="5" presId="urn:microsoft.com/office/officeart/2005/8/layout/vList2"/>
    <dgm:cxn modelId="{D760A6A5-BE85-4360-AA74-9F46DF2E2A64}" srcId="{4E9F697E-D2E3-413A-A9AA-A006C81F4334}" destId="{52CEF2A8-BB9A-4E2A-AB0D-18275C69EDB6}" srcOrd="5" destOrd="0" parTransId="{1B776D6A-BCBD-4009-A9AA-554FC1D03BD9}" sibTransId="{400BC5F2-3252-422B-8AE4-80BAFCCD51D1}"/>
    <dgm:cxn modelId="{02BD98AA-2805-4658-B468-B86713024288}" type="presOf" srcId="{45852607-B451-40A4-9A90-F056EA62A9E6}" destId="{738F025C-BC66-4448-AD3D-6E6FCD465504}" srcOrd="0" destOrd="0" presId="urn:microsoft.com/office/officeart/2005/8/layout/vList2"/>
    <dgm:cxn modelId="{524DDE18-7098-4EC1-8E77-BD626321CABA}" type="presOf" srcId="{12F1AC69-669B-4AA7-B12B-8EAA80A1DE53}" destId="{2FD89D13-B4EA-4FE3-B79D-30CC24240D5A}" srcOrd="0" destOrd="4" presId="urn:microsoft.com/office/officeart/2005/8/layout/vList2"/>
    <dgm:cxn modelId="{407E301A-E661-4B64-B572-7E1B4D1B6F9D}" type="presOf" srcId="{7C830D24-8FD2-46B8-9659-1BC478C2A0FD}" destId="{2FD89D13-B4EA-4FE3-B79D-30CC24240D5A}" srcOrd="0" destOrd="3" presId="urn:microsoft.com/office/officeart/2005/8/layout/vList2"/>
    <dgm:cxn modelId="{E20074CC-5298-4D70-8805-6487FB56612D}" srcId="{3BD80BC8-F866-4D9E-BD4A-0040C468991A}" destId="{2D5AD140-4009-41D5-AAAD-7458DBBD735C}" srcOrd="0" destOrd="0" parTransId="{ABF2FBEF-0641-48ED-8A7D-75FC3A11AC34}" sibTransId="{670CAFE6-0359-4219-ADD8-3EE366498339}"/>
    <dgm:cxn modelId="{C2BADE95-59DD-4098-A0AF-9841FBDB3066}" srcId="{4E9F697E-D2E3-413A-A9AA-A006C81F4334}" destId="{1A4537FF-BFF6-4D33-99FF-1D70176ED689}" srcOrd="0" destOrd="0" parTransId="{51A55932-E03D-4D1D-8080-4922094A81B8}" sibTransId="{AAB3433E-FA0B-48B6-9DB1-7483B5156E0D}"/>
    <dgm:cxn modelId="{8A76D42C-6756-4717-90EE-76F6E309B75C}" srcId="{4E9F697E-D2E3-413A-A9AA-A006C81F4334}" destId="{12F1AC69-669B-4AA7-B12B-8EAA80A1DE53}" srcOrd="4" destOrd="0" parTransId="{932021DB-4FD6-49F6-BB05-DF150837A18C}" sibTransId="{F0E0EAB0-CC0C-4523-9395-9A6C82E6C856}"/>
    <dgm:cxn modelId="{CCEDAC91-D2A2-469A-BA88-3D224B950ED8}" srcId="{2D5AD140-4009-41D5-AAAD-7458DBBD735C}" destId="{45852607-B451-40A4-9A90-F056EA62A9E6}" srcOrd="0" destOrd="0" parTransId="{0F9697B5-3606-41DB-9B23-88C6402FD804}" sibTransId="{CD72119E-46C9-4473-9B9A-694DB0DB188D}"/>
    <dgm:cxn modelId="{2BD7D669-6253-4CE5-BAEE-BB4CA0E3AA67}" type="presOf" srcId="{F01C8336-130E-4EB4-A169-D391B2A4DBE6}" destId="{2FD89D13-B4EA-4FE3-B79D-30CC24240D5A}" srcOrd="0" destOrd="1" presId="urn:microsoft.com/office/officeart/2005/8/layout/vList2"/>
    <dgm:cxn modelId="{90361610-3507-41D6-B72C-0F681EC6CF76}" type="presOf" srcId="{53D57526-5658-4FBD-8771-E942278F2FD3}" destId="{2FD89D13-B4EA-4FE3-B79D-30CC24240D5A}" srcOrd="0" destOrd="2" presId="urn:microsoft.com/office/officeart/2005/8/layout/vList2"/>
    <dgm:cxn modelId="{C1AD8B59-0FA2-4D68-9E52-07FC5DEED5B5}" srcId="{4E9F697E-D2E3-413A-A9AA-A006C81F4334}" destId="{53D57526-5658-4FBD-8771-E942278F2FD3}" srcOrd="2" destOrd="0" parTransId="{70886D33-2953-4418-AE49-ADA69CE4E091}" sibTransId="{BDC9E3A4-B760-4A5F-9355-CE0849A4C000}"/>
    <dgm:cxn modelId="{9764A0B0-4FAA-40D0-8797-CC9D4F61DD10}" srcId="{3BD80BC8-F866-4D9E-BD4A-0040C468991A}" destId="{4E9F697E-D2E3-413A-A9AA-A006C81F4334}" srcOrd="1" destOrd="0" parTransId="{BCF4C8C1-FE7C-41B2-823E-CE5EBBF27A98}" sibTransId="{CECD2D84-C116-4069-9674-0F0126D78B57}"/>
    <dgm:cxn modelId="{4D472A99-EE6F-478E-8BBF-82DE5CFFB977}" type="presOf" srcId="{4E9F697E-D2E3-413A-A9AA-A006C81F4334}" destId="{5BC1439F-E319-4AB4-B427-0A7B444ED504}" srcOrd="0" destOrd="0" presId="urn:microsoft.com/office/officeart/2005/8/layout/vList2"/>
    <dgm:cxn modelId="{D8731918-8106-4017-96FD-C14782EF2D35}" srcId="{4E9F697E-D2E3-413A-A9AA-A006C81F4334}" destId="{F01C8336-130E-4EB4-A169-D391B2A4DBE6}" srcOrd="1" destOrd="0" parTransId="{F3D40E46-644C-4258-9198-781AA1614D52}" sibTransId="{DC2FD38E-441A-46E7-B5A1-FB6C4741C835}"/>
    <dgm:cxn modelId="{5BAE447A-B6C2-429A-BF52-15B0D03C9C12}" srcId="{4E9F697E-D2E3-413A-A9AA-A006C81F4334}" destId="{7C830D24-8FD2-46B8-9659-1BC478C2A0FD}" srcOrd="3" destOrd="0" parTransId="{AB5E2635-33AC-485F-8AC4-E35A3F2D9315}" sibTransId="{D0C1F951-BEA1-486F-91B4-DF2456E0EA04}"/>
    <dgm:cxn modelId="{FDE68A59-157B-4CCE-A348-879791C3DDD1}" type="presOf" srcId="{3BD80BC8-F866-4D9E-BD4A-0040C468991A}" destId="{F0BC6527-7702-49E3-95ED-E2B15FB1A5B8}" srcOrd="0" destOrd="0" presId="urn:microsoft.com/office/officeart/2005/8/layout/vList2"/>
    <dgm:cxn modelId="{C6BEE799-B63E-4660-8408-F09965272CEF}" type="presParOf" srcId="{F0BC6527-7702-49E3-95ED-E2B15FB1A5B8}" destId="{871843C4-CDCA-4273-8126-42CF64CD1ED2}" srcOrd="0" destOrd="0" presId="urn:microsoft.com/office/officeart/2005/8/layout/vList2"/>
    <dgm:cxn modelId="{6A78283C-9D61-4D0E-858F-5D0A32E7CF4A}" type="presParOf" srcId="{F0BC6527-7702-49E3-95ED-E2B15FB1A5B8}" destId="{738F025C-BC66-4448-AD3D-6E6FCD465504}" srcOrd="1" destOrd="0" presId="urn:microsoft.com/office/officeart/2005/8/layout/vList2"/>
    <dgm:cxn modelId="{0000EFF8-D53F-4271-9141-1E7FBA73198F}" type="presParOf" srcId="{F0BC6527-7702-49E3-95ED-E2B15FB1A5B8}" destId="{5BC1439F-E319-4AB4-B427-0A7B444ED504}" srcOrd="2" destOrd="0" presId="urn:microsoft.com/office/officeart/2005/8/layout/vList2"/>
    <dgm:cxn modelId="{CB0B7D6C-89A1-41F7-B2F6-AB76223A755C}" type="presParOf" srcId="{F0BC6527-7702-49E3-95ED-E2B15FB1A5B8}" destId="{2FD89D13-B4EA-4FE3-B79D-30CC24240D5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6117E3-30A1-496E-B8EB-FA3433857908}" type="doc">
      <dgm:prSet loTypeId="urn:microsoft.com/office/officeart/2005/8/layout/cycle6" loCatId="relationship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9B74310-F934-4501-AE7A-79DEF3EF2B7D}">
      <dgm:prSet custT="1"/>
      <dgm:spPr/>
      <dgm:t>
        <a:bodyPr/>
        <a:lstStyle/>
        <a:p>
          <a:pPr algn="ctr" rtl="0"/>
          <a:r>
            <a:rPr lang="en-US" sz="2400" dirty="0" smtClean="0"/>
            <a:t>Application Technology</a:t>
          </a:r>
          <a:endParaRPr lang="en-US" sz="2400" dirty="0"/>
        </a:p>
      </dgm:t>
    </dgm:pt>
    <dgm:pt modelId="{E8BFB528-4138-4DBB-8457-128CB8B3EB9E}" type="parTrans" cxnId="{75B125AC-87AC-4D18-9508-F0EA4FF7F515}">
      <dgm:prSet/>
      <dgm:spPr/>
      <dgm:t>
        <a:bodyPr/>
        <a:lstStyle/>
        <a:p>
          <a:endParaRPr lang="en-US"/>
        </a:p>
      </dgm:t>
    </dgm:pt>
    <dgm:pt modelId="{AC4D0EF9-10AB-483D-B5AC-C07EE3053A0F}" type="sibTrans" cxnId="{75B125AC-87AC-4D18-9508-F0EA4FF7F515}">
      <dgm:prSet/>
      <dgm:spPr/>
      <dgm:t>
        <a:bodyPr/>
        <a:lstStyle/>
        <a:p>
          <a:endParaRPr lang="en-US"/>
        </a:p>
      </dgm:t>
    </dgm:pt>
    <dgm:pt modelId="{0FAE6251-6A65-4C6A-97BD-97FC3E298C60}">
      <dgm:prSet custT="1"/>
      <dgm:spPr/>
      <dgm:t>
        <a:bodyPr/>
        <a:lstStyle/>
        <a:p>
          <a:pPr algn="ctr" rtl="0"/>
          <a:r>
            <a:rPr lang="en-US" sz="2400" dirty="0" smtClean="0"/>
            <a:t>Software Methods and Technology</a:t>
          </a:r>
          <a:endParaRPr lang="en-US" sz="2400" dirty="0"/>
        </a:p>
      </dgm:t>
    </dgm:pt>
    <dgm:pt modelId="{59EBE8DE-F2C5-4A4F-B05A-FEE76F95A310}" type="parTrans" cxnId="{E180C6D3-19D1-4193-93D5-47F7FD648E56}">
      <dgm:prSet/>
      <dgm:spPr/>
      <dgm:t>
        <a:bodyPr/>
        <a:lstStyle/>
        <a:p>
          <a:endParaRPr lang="en-US"/>
        </a:p>
      </dgm:t>
    </dgm:pt>
    <dgm:pt modelId="{6F9144D2-B514-434B-BD4A-23B47EB5781F}" type="sibTrans" cxnId="{E180C6D3-19D1-4193-93D5-47F7FD648E56}">
      <dgm:prSet/>
      <dgm:spPr/>
      <dgm:t>
        <a:bodyPr/>
        <a:lstStyle/>
        <a:p>
          <a:endParaRPr lang="en-US"/>
        </a:p>
      </dgm:t>
    </dgm:pt>
    <dgm:pt modelId="{41F29217-EDC5-4992-BA21-0F599867826E}">
      <dgm:prSet custT="1"/>
      <dgm:spPr/>
      <dgm:t>
        <a:bodyPr/>
        <a:lstStyle/>
        <a:p>
          <a:pPr algn="ctr" rtl="0"/>
          <a:r>
            <a:rPr lang="en-US" sz="2400" dirty="0" smtClean="0"/>
            <a:t>Systems Infrastructure in ICT development</a:t>
          </a:r>
          <a:endParaRPr lang="en-US" sz="2400" dirty="0"/>
        </a:p>
      </dgm:t>
    </dgm:pt>
    <dgm:pt modelId="{7EF7F2E0-41A0-4D53-AE06-77B2F20039B0}" type="parTrans" cxnId="{FCC90622-B479-4AC9-AFFC-5B0683609A46}">
      <dgm:prSet/>
      <dgm:spPr/>
      <dgm:t>
        <a:bodyPr/>
        <a:lstStyle/>
        <a:p>
          <a:endParaRPr lang="en-US"/>
        </a:p>
      </dgm:t>
    </dgm:pt>
    <dgm:pt modelId="{AAAF6A46-0BF1-4D61-8DB5-196D29134053}" type="sibTrans" cxnId="{FCC90622-B479-4AC9-AFFC-5B0683609A46}">
      <dgm:prSet/>
      <dgm:spPr/>
      <dgm:t>
        <a:bodyPr/>
        <a:lstStyle/>
        <a:p>
          <a:endParaRPr lang="en-US"/>
        </a:p>
      </dgm:t>
    </dgm:pt>
    <dgm:pt modelId="{11D6B473-9800-4C8B-9160-5DD78675E8FF}" type="pres">
      <dgm:prSet presAssocID="{E36117E3-30A1-496E-B8EB-FA343385790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73C191-D076-4B23-9952-D7764DE1444F}" type="pres">
      <dgm:prSet presAssocID="{89B74310-F934-4501-AE7A-79DEF3EF2B7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AD235F-4292-4D55-8EA9-C86264F73D90}" type="pres">
      <dgm:prSet presAssocID="{89B74310-F934-4501-AE7A-79DEF3EF2B7D}" presName="spNode" presStyleCnt="0"/>
      <dgm:spPr/>
      <dgm:t>
        <a:bodyPr/>
        <a:lstStyle/>
        <a:p>
          <a:endParaRPr lang="en-US"/>
        </a:p>
      </dgm:t>
    </dgm:pt>
    <dgm:pt modelId="{7681D6C1-524B-4239-8D85-A494E3C321E6}" type="pres">
      <dgm:prSet presAssocID="{AC4D0EF9-10AB-483D-B5AC-C07EE3053A0F}" presName="sibTrans" presStyleLbl="sibTrans1D1" presStyleIdx="0" presStyleCnt="3"/>
      <dgm:spPr/>
      <dgm:t>
        <a:bodyPr/>
        <a:lstStyle/>
        <a:p>
          <a:endParaRPr lang="en-US"/>
        </a:p>
      </dgm:t>
    </dgm:pt>
    <dgm:pt modelId="{A78D1EDF-0CDE-4E47-9707-80A72F9C6FEE}" type="pres">
      <dgm:prSet presAssocID="{0FAE6251-6A65-4C6A-97BD-97FC3E298C6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0A4793-E8DA-4342-8007-92D87739DFD8}" type="pres">
      <dgm:prSet presAssocID="{0FAE6251-6A65-4C6A-97BD-97FC3E298C60}" presName="spNode" presStyleCnt="0"/>
      <dgm:spPr/>
      <dgm:t>
        <a:bodyPr/>
        <a:lstStyle/>
        <a:p>
          <a:endParaRPr lang="en-US"/>
        </a:p>
      </dgm:t>
    </dgm:pt>
    <dgm:pt modelId="{3036F8A2-CB00-4C00-A68D-514B8171A95D}" type="pres">
      <dgm:prSet presAssocID="{6F9144D2-B514-434B-BD4A-23B47EB5781F}" presName="sibTrans" presStyleLbl="sibTrans1D1" presStyleIdx="1" presStyleCnt="3"/>
      <dgm:spPr/>
      <dgm:t>
        <a:bodyPr/>
        <a:lstStyle/>
        <a:p>
          <a:endParaRPr lang="en-US"/>
        </a:p>
      </dgm:t>
    </dgm:pt>
    <dgm:pt modelId="{A43DA953-721F-4F8F-9E98-25786E7FEE7D}" type="pres">
      <dgm:prSet presAssocID="{41F29217-EDC5-4992-BA21-0F599867826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AB0646-AB3F-4F7B-B9F8-83D16C037DCF}" type="pres">
      <dgm:prSet presAssocID="{41F29217-EDC5-4992-BA21-0F599867826E}" presName="spNode" presStyleCnt="0"/>
      <dgm:spPr/>
      <dgm:t>
        <a:bodyPr/>
        <a:lstStyle/>
        <a:p>
          <a:endParaRPr lang="en-US"/>
        </a:p>
      </dgm:t>
    </dgm:pt>
    <dgm:pt modelId="{02BE8728-4669-453E-8390-7E2E760D8CDF}" type="pres">
      <dgm:prSet presAssocID="{AAAF6A46-0BF1-4D61-8DB5-196D29134053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677EE845-6888-47E9-B9BE-9AE1B62BC9B1}" type="presOf" srcId="{6F9144D2-B514-434B-BD4A-23B47EB5781F}" destId="{3036F8A2-CB00-4C00-A68D-514B8171A95D}" srcOrd="0" destOrd="0" presId="urn:microsoft.com/office/officeart/2005/8/layout/cycle6"/>
    <dgm:cxn modelId="{7A13B486-B8C4-40E4-BABF-0EF9619C6A2E}" type="presOf" srcId="{89B74310-F934-4501-AE7A-79DEF3EF2B7D}" destId="{0C73C191-D076-4B23-9952-D7764DE1444F}" srcOrd="0" destOrd="0" presId="urn:microsoft.com/office/officeart/2005/8/layout/cycle6"/>
    <dgm:cxn modelId="{FCC90622-B479-4AC9-AFFC-5B0683609A46}" srcId="{E36117E3-30A1-496E-B8EB-FA3433857908}" destId="{41F29217-EDC5-4992-BA21-0F599867826E}" srcOrd="2" destOrd="0" parTransId="{7EF7F2E0-41A0-4D53-AE06-77B2F20039B0}" sibTransId="{AAAF6A46-0BF1-4D61-8DB5-196D29134053}"/>
    <dgm:cxn modelId="{84F5E342-F64F-4035-848F-F5B3098C05C5}" type="presOf" srcId="{41F29217-EDC5-4992-BA21-0F599867826E}" destId="{A43DA953-721F-4F8F-9E98-25786E7FEE7D}" srcOrd="0" destOrd="0" presId="urn:microsoft.com/office/officeart/2005/8/layout/cycle6"/>
    <dgm:cxn modelId="{E180C6D3-19D1-4193-93D5-47F7FD648E56}" srcId="{E36117E3-30A1-496E-B8EB-FA3433857908}" destId="{0FAE6251-6A65-4C6A-97BD-97FC3E298C60}" srcOrd="1" destOrd="0" parTransId="{59EBE8DE-F2C5-4A4F-B05A-FEE76F95A310}" sibTransId="{6F9144D2-B514-434B-BD4A-23B47EB5781F}"/>
    <dgm:cxn modelId="{876D6B5A-D4FF-4B3D-AED6-361F49072FC4}" type="presOf" srcId="{AAAF6A46-0BF1-4D61-8DB5-196D29134053}" destId="{02BE8728-4669-453E-8390-7E2E760D8CDF}" srcOrd="0" destOrd="0" presId="urn:microsoft.com/office/officeart/2005/8/layout/cycle6"/>
    <dgm:cxn modelId="{E15C5263-05C9-45C1-9A6D-2E46A225EB35}" type="presOf" srcId="{AC4D0EF9-10AB-483D-B5AC-C07EE3053A0F}" destId="{7681D6C1-524B-4239-8D85-A494E3C321E6}" srcOrd="0" destOrd="0" presId="urn:microsoft.com/office/officeart/2005/8/layout/cycle6"/>
    <dgm:cxn modelId="{3620E564-6F17-47AF-9339-520BB57BF0BF}" type="presOf" srcId="{E36117E3-30A1-496E-B8EB-FA3433857908}" destId="{11D6B473-9800-4C8B-9160-5DD78675E8FF}" srcOrd="0" destOrd="0" presId="urn:microsoft.com/office/officeart/2005/8/layout/cycle6"/>
    <dgm:cxn modelId="{75B125AC-87AC-4D18-9508-F0EA4FF7F515}" srcId="{E36117E3-30A1-496E-B8EB-FA3433857908}" destId="{89B74310-F934-4501-AE7A-79DEF3EF2B7D}" srcOrd="0" destOrd="0" parTransId="{E8BFB528-4138-4DBB-8457-128CB8B3EB9E}" sibTransId="{AC4D0EF9-10AB-483D-B5AC-C07EE3053A0F}"/>
    <dgm:cxn modelId="{95216A73-D36C-4D27-9B1E-F657FCBCEC27}" type="presOf" srcId="{0FAE6251-6A65-4C6A-97BD-97FC3E298C60}" destId="{A78D1EDF-0CDE-4E47-9707-80A72F9C6FEE}" srcOrd="0" destOrd="0" presId="urn:microsoft.com/office/officeart/2005/8/layout/cycle6"/>
    <dgm:cxn modelId="{C7A53C9E-D74D-4693-8EBF-6209EB01F5C2}" type="presParOf" srcId="{11D6B473-9800-4C8B-9160-5DD78675E8FF}" destId="{0C73C191-D076-4B23-9952-D7764DE1444F}" srcOrd="0" destOrd="0" presId="urn:microsoft.com/office/officeart/2005/8/layout/cycle6"/>
    <dgm:cxn modelId="{C64C0704-739E-4A02-9E4D-C9B2501CEFFD}" type="presParOf" srcId="{11D6B473-9800-4C8B-9160-5DD78675E8FF}" destId="{C0AD235F-4292-4D55-8EA9-C86264F73D90}" srcOrd="1" destOrd="0" presId="urn:microsoft.com/office/officeart/2005/8/layout/cycle6"/>
    <dgm:cxn modelId="{E5788E92-1EFC-4977-BCA4-86CB360F341D}" type="presParOf" srcId="{11D6B473-9800-4C8B-9160-5DD78675E8FF}" destId="{7681D6C1-524B-4239-8D85-A494E3C321E6}" srcOrd="2" destOrd="0" presId="urn:microsoft.com/office/officeart/2005/8/layout/cycle6"/>
    <dgm:cxn modelId="{CC6378F5-8895-45A7-9D3E-0B46BDDDCA0C}" type="presParOf" srcId="{11D6B473-9800-4C8B-9160-5DD78675E8FF}" destId="{A78D1EDF-0CDE-4E47-9707-80A72F9C6FEE}" srcOrd="3" destOrd="0" presId="urn:microsoft.com/office/officeart/2005/8/layout/cycle6"/>
    <dgm:cxn modelId="{C2FCA52E-7194-46F3-9747-35DEF9F9F044}" type="presParOf" srcId="{11D6B473-9800-4C8B-9160-5DD78675E8FF}" destId="{620A4793-E8DA-4342-8007-92D87739DFD8}" srcOrd="4" destOrd="0" presId="urn:microsoft.com/office/officeart/2005/8/layout/cycle6"/>
    <dgm:cxn modelId="{C154DEF0-4AE9-406C-90AD-CA45985F5EB9}" type="presParOf" srcId="{11D6B473-9800-4C8B-9160-5DD78675E8FF}" destId="{3036F8A2-CB00-4C00-A68D-514B8171A95D}" srcOrd="5" destOrd="0" presId="urn:microsoft.com/office/officeart/2005/8/layout/cycle6"/>
    <dgm:cxn modelId="{2A5156CB-1805-432C-8D8F-22A60CACB633}" type="presParOf" srcId="{11D6B473-9800-4C8B-9160-5DD78675E8FF}" destId="{A43DA953-721F-4F8F-9E98-25786E7FEE7D}" srcOrd="6" destOrd="0" presId="urn:microsoft.com/office/officeart/2005/8/layout/cycle6"/>
    <dgm:cxn modelId="{BF3E83E4-1000-472D-9E6D-C8C8A801F384}" type="presParOf" srcId="{11D6B473-9800-4C8B-9160-5DD78675E8FF}" destId="{A9AB0646-AB3F-4F7B-B9F8-83D16C037DCF}" srcOrd="7" destOrd="0" presId="urn:microsoft.com/office/officeart/2005/8/layout/cycle6"/>
    <dgm:cxn modelId="{89BA31D2-96B3-417F-A253-54A45791D5D9}" type="presParOf" srcId="{11D6B473-9800-4C8B-9160-5DD78675E8FF}" destId="{02BE8728-4669-453E-8390-7E2E760D8CDF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B6787865-5157-4F9D-911C-54C9655A0A87}" type="doc">
      <dgm:prSet loTypeId="urn:microsoft.com/office/officeart/2005/8/layout/arrow6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A9DF22B8-B6AF-492E-9F79-40E87C7B7147}">
      <dgm:prSet custT="1"/>
      <dgm:spPr/>
      <dgm:t>
        <a:bodyPr/>
        <a:lstStyle/>
        <a:p>
          <a:pPr rtl="0"/>
          <a:r>
            <a:rPr lang="en-US" sz="1600" dirty="0" smtClean="0"/>
            <a:t>developing network based application, designing, and management</a:t>
          </a:r>
          <a:endParaRPr lang="en-US" sz="1600" i="1" dirty="0">
            <a:latin typeface="Times New Roman" pitchFamily="18" charset="0"/>
            <a:cs typeface="Times New Roman" pitchFamily="18" charset="0"/>
          </a:endParaRPr>
        </a:p>
      </dgm:t>
    </dgm:pt>
    <dgm:pt modelId="{32DCE833-BABE-440A-9B86-D089B3715A7E}" type="parTrans" cxnId="{FB5B4BA9-C5EA-4BE3-89F4-75DD6AF562B8}">
      <dgm:prSet/>
      <dgm:spPr/>
      <dgm:t>
        <a:bodyPr/>
        <a:lstStyle/>
        <a:p>
          <a:endParaRPr lang="en-US"/>
        </a:p>
      </dgm:t>
    </dgm:pt>
    <dgm:pt modelId="{C6AB024F-1EEC-4F11-AA08-B59F8811B128}" type="sibTrans" cxnId="{FB5B4BA9-C5EA-4BE3-89F4-75DD6AF562B8}">
      <dgm:prSet/>
      <dgm:spPr/>
      <dgm:t>
        <a:bodyPr/>
        <a:lstStyle/>
        <a:p>
          <a:endParaRPr lang="en-US"/>
        </a:p>
      </dgm:t>
    </dgm:pt>
    <dgm:pt modelId="{D61ABC7A-5539-4C51-A412-6B4572C2EA97}">
      <dgm:prSet custT="1"/>
      <dgm:spPr/>
      <dgm:t>
        <a:bodyPr/>
        <a:lstStyle/>
        <a:p>
          <a:pPr rtl="0"/>
          <a:r>
            <a:rPr lang="en-US" sz="2000" i="1" dirty="0" smtClean="0">
              <a:latin typeface="Times New Roman" pitchFamily="18" charset="0"/>
              <a:cs typeface="Times New Roman" pitchFamily="18" charset="0"/>
            </a:rPr>
            <a:t>Computer Network </a:t>
          </a:r>
          <a:endParaRPr lang="en-US" sz="2000" i="1" dirty="0">
            <a:latin typeface="Times New Roman" pitchFamily="18" charset="0"/>
            <a:cs typeface="Times New Roman" pitchFamily="18" charset="0"/>
          </a:endParaRPr>
        </a:p>
      </dgm:t>
    </dgm:pt>
    <dgm:pt modelId="{F0B3FB59-CCE4-48B2-BC21-A63866875569}" type="parTrans" cxnId="{B5B70461-9359-4B8E-B683-64E8C5BDCC08}">
      <dgm:prSet/>
      <dgm:spPr/>
      <dgm:t>
        <a:bodyPr/>
        <a:lstStyle/>
        <a:p>
          <a:endParaRPr lang="en-US"/>
        </a:p>
      </dgm:t>
    </dgm:pt>
    <dgm:pt modelId="{8DD14B05-6A58-4A93-B7FA-91D67B9BCD74}" type="sibTrans" cxnId="{B5B70461-9359-4B8E-B683-64E8C5BDCC08}">
      <dgm:prSet/>
      <dgm:spPr/>
      <dgm:t>
        <a:bodyPr/>
        <a:lstStyle/>
        <a:p>
          <a:endParaRPr lang="en-US"/>
        </a:p>
      </dgm:t>
    </dgm:pt>
    <dgm:pt modelId="{BE560DED-C699-42B5-8B0A-CC2477DED564}" type="pres">
      <dgm:prSet presAssocID="{B6787865-5157-4F9D-911C-54C9655A0A8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FD33B02-17ED-4265-BD0C-D056BFB33D1F}" type="pres">
      <dgm:prSet presAssocID="{B6787865-5157-4F9D-911C-54C9655A0A87}" presName="ribbon" presStyleLbl="node1" presStyleIdx="0" presStyleCnt="1"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FC1A30DD-BC8B-428F-BFE4-A8F9BD9F6626}" type="pres">
      <dgm:prSet presAssocID="{B6787865-5157-4F9D-911C-54C9655A0A87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09AD5D-9897-49F7-BE9D-BCD9C52532B2}" type="pres">
      <dgm:prSet presAssocID="{B6787865-5157-4F9D-911C-54C9655A0A87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A6F8A1-625B-45A8-9A22-9DD5AC0BBD97}" type="presOf" srcId="{B6787865-5157-4F9D-911C-54C9655A0A87}" destId="{BE560DED-C699-42B5-8B0A-CC2477DED564}" srcOrd="0" destOrd="0" presId="urn:microsoft.com/office/officeart/2005/8/layout/arrow6"/>
    <dgm:cxn modelId="{B5B70461-9359-4B8E-B683-64E8C5BDCC08}" srcId="{B6787865-5157-4F9D-911C-54C9655A0A87}" destId="{D61ABC7A-5539-4C51-A412-6B4572C2EA97}" srcOrd="0" destOrd="0" parTransId="{F0B3FB59-CCE4-48B2-BC21-A63866875569}" sibTransId="{8DD14B05-6A58-4A93-B7FA-91D67B9BCD74}"/>
    <dgm:cxn modelId="{0E8E2E97-F07E-4FCC-AD34-390B497B2B26}" type="presOf" srcId="{D61ABC7A-5539-4C51-A412-6B4572C2EA97}" destId="{FC1A30DD-BC8B-428F-BFE4-A8F9BD9F6626}" srcOrd="0" destOrd="0" presId="urn:microsoft.com/office/officeart/2005/8/layout/arrow6"/>
    <dgm:cxn modelId="{1239618E-B675-417C-884E-04F79905C96C}" type="presOf" srcId="{A9DF22B8-B6AF-492E-9F79-40E87C7B7147}" destId="{8809AD5D-9897-49F7-BE9D-BCD9C52532B2}" srcOrd="0" destOrd="0" presId="urn:microsoft.com/office/officeart/2005/8/layout/arrow6"/>
    <dgm:cxn modelId="{FB5B4BA9-C5EA-4BE3-89F4-75DD6AF562B8}" srcId="{B6787865-5157-4F9D-911C-54C9655A0A87}" destId="{A9DF22B8-B6AF-492E-9F79-40E87C7B7147}" srcOrd="1" destOrd="0" parTransId="{32DCE833-BABE-440A-9B86-D089B3715A7E}" sibTransId="{C6AB024F-1EEC-4F11-AA08-B59F8811B128}"/>
    <dgm:cxn modelId="{8F51ED00-39E2-436E-A142-7B9DD4A2AEC6}" type="presParOf" srcId="{BE560DED-C699-42B5-8B0A-CC2477DED564}" destId="{FFD33B02-17ED-4265-BD0C-D056BFB33D1F}" srcOrd="0" destOrd="0" presId="urn:microsoft.com/office/officeart/2005/8/layout/arrow6"/>
    <dgm:cxn modelId="{A550127F-2993-4E43-80FD-9053B960780E}" type="presParOf" srcId="{BE560DED-C699-42B5-8B0A-CC2477DED564}" destId="{FC1A30DD-BC8B-428F-BFE4-A8F9BD9F6626}" srcOrd="1" destOrd="0" presId="urn:microsoft.com/office/officeart/2005/8/layout/arrow6"/>
    <dgm:cxn modelId="{45E7EBC0-429E-49C3-8EFF-073CF026CBBC}" type="presParOf" srcId="{BE560DED-C699-42B5-8B0A-CC2477DED564}" destId="{8809AD5D-9897-49F7-BE9D-BCD9C52532B2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D03834D-0DA6-46AF-86DD-41452D60706B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8519C94-9022-4F68-A255-820DCCD02D44}">
      <dgm:prSet/>
      <dgm:spPr/>
      <dgm:t>
        <a:bodyPr/>
        <a:lstStyle/>
        <a:p>
          <a:pPr rtl="0"/>
          <a:r>
            <a:rPr lang="en-US" b="1" i="0" dirty="0" smtClean="0">
              <a:latin typeface="+mn-lt"/>
              <a:cs typeface="Times New Roman" pitchFamily="18" charset="0"/>
            </a:rPr>
            <a:t>Networking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8C7CE997-3BFB-4664-9D97-979AAB61EE70}" type="parTrans" cxnId="{78E39366-0071-4422-9A0A-9701D6636A97}">
      <dgm:prSet/>
      <dgm:spPr/>
      <dgm:t>
        <a:bodyPr/>
        <a:lstStyle/>
        <a:p>
          <a:endParaRPr lang="en-US"/>
        </a:p>
      </dgm:t>
    </dgm:pt>
    <dgm:pt modelId="{1CA7EEEB-4846-4F7F-982E-42807112B92C}" type="sibTrans" cxnId="{78E39366-0071-4422-9A0A-9701D6636A97}">
      <dgm:prSet/>
      <dgm:spPr/>
      <dgm:t>
        <a:bodyPr/>
        <a:lstStyle/>
        <a:p>
          <a:endParaRPr lang="en-US"/>
        </a:p>
      </dgm:t>
    </dgm:pt>
    <dgm:pt modelId="{0AC4BF59-ED6B-46F0-BCE1-21BE3BFF526E}">
      <dgm:prSet/>
      <dgm:spPr/>
      <dgm:t>
        <a:bodyPr/>
        <a:lstStyle/>
        <a:p>
          <a:pPr rtl="0"/>
          <a:r>
            <a:rPr lang="en-US" dirty="0" smtClean="0"/>
            <a:t>Network Design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A526E3C1-ADC1-4243-B310-44F2B8F3687B}" type="parTrans" cxnId="{D88EB7FF-2AC2-4771-A832-84CAA84C40ED}">
      <dgm:prSet/>
      <dgm:spPr/>
      <dgm:t>
        <a:bodyPr/>
        <a:lstStyle/>
        <a:p>
          <a:endParaRPr lang="en-US"/>
        </a:p>
      </dgm:t>
    </dgm:pt>
    <dgm:pt modelId="{98BEF9DB-A70E-4F43-B767-84A120D9F2B9}" type="sibTrans" cxnId="{D88EB7FF-2AC2-4771-A832-84CAA84C40ED}">
      <dgm:prSet/>
      <dgm:spPr/>
      <dgm:t>
        <a:bodyPr/>
        <a:lstStyle/>
        <a:p>
          <a:endParaRPr lang="en-US"/>
        </a:p>
      </dgm:t>
    </dgm:pt>
    <dgm:pt modelId="{8FEF3EF4-58DE-40E8-858D-C587B0F27B2D}">
      <dgm:prSet/>
      <dgm:spPr/>
      <dgm:t>
        <a:bodyPr/>
        <a:lstStyle/>
        <a:p>
          <a:pPr rtl="0"/>
          <a:r>
            <a:rPr lang="en-US" b="1" i="0" dirty="0" smtClean="0">
              <a:latin typeface="+mn-lt"/>
              <a:cs typeface="Times New Roman" pitchFamily="18" charset="0"/>
            </a:rPr>
            <a:t>Applied Networking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9B258AAD-11BD-4008-B9D8-63F73F4D2E2E}" type="parTrans" cxnId="{E28C7D8B-1DE5-4D99-BEE1-1232C0DEB94F}">
      <dgm:prSet/>
      <dgm:spPr/>
      <dgm:t>
        <a:bodyPr/>
        <a:lstStyle/>
        <a:p>
          <a:endParaRPr lang="en-US"/>
        </a:p>
      </dgm:t>
    </dgm:pt>
    <dgm:pt modelId="{673FAC6F-C87D-4EFD-B567-3666D6E185E4}" type="sibTrans" cxnId="{E28C7D8B-1DE5-4D99-BEE1-1232C0DEB94F}">
      <dgm:prSet/>
      <dgm:spPr/>
      <dgm:t>
        <a:bodyPr/>
        <a:lstStyle/>
        <a:p>
          <a:endParaRPr lang="en-US"/>
        </a:p>
      </dgm:t>
    </dgm:pt>
    <dgm:pt modelId="{824D93F7-1EF7-4AE2-A24C-A6EA881A17E5}">
      <dgm:prSet/>
      <dgm:spPr/>
      <dgm:t>
        <a:bodyPr/>
        <a:lstStyle/>
        <a:p>
          <a:pPr rtl="0"/>
          <a:r>
            <a:rPr lang="en-US" i="0" dirty="0" smtClean="0">
              <a:latin typeface="+mn-lt"/>
              <a:cs typeface="Times New Roman" pitchFamily="18" charset="0"/>
            </a:rPr>
            <a:t>Applied Networking I </a:t>
          </a:r>
          <a:endParaRPr lang="en-US" b="0" i="0" dirty="0">
            <a:latin typeface="+mn-lt"/>
            <a:cs typeface="Times New Roman" pitchFamily="18" charset="0"/>
          </a:endParaRPr>
        </a:p>
      </dgm:t>
    </dgm:pt>
    <dgm:pt modelId="{D304ED3B-B216-4B81-A81A-04B92BD49FD7}" type="parTrans" cxnId="{DFA8AD29-03FE-4322-81A7-CC8A83E7F6D9}">
      <dgm:prSet/>
      <dgm:spPr/>
      <dgm:t>
        <a:bodyPr/>
        <a:lstStyle/>
        <a:p>
          <a:endParaRPr lang="en-US"/>
        </a:p>
      </dgm:t>
    </dgm:pt>
    <dgm:pt modelId="{54EE04B0-1060-49BA-9CF0-1A0D62B38302}" type="sibTrans" cxnId="{DFA8AD29-03FE-4322-81A7-CC8A83E7F6D9}">
      <dgm:prSet/>
      <dgm:spPr/>
      <dgm:t>
        <a:bodyPr/>
        <a:lstStyle/>
        <a:p>
          <a:endParaRPr lang="en-US"/>
        </a:p>
      </dgm:t>
    </dgm:pt>
    <dgm:pt modelId="{361FF609-F9FD-4385-B9D6-BF0D1224A4C7}">
      <dgm:prSet/>
      <dgm:spPr/>
      <dgm:t>
        <a:bodyPr/>
        <a:lstStyle/>
        <a:p>
          <a:pPr rtl="0"/>
          <a:r>
            <a:rPr lang="en-US" i="0" dirty="0" smtClean="0">
              <a:latin typeface="+mn-lt"/>
              <a:cs typeface="Times New Roman" pitchFamily="18" charset="0"/>
            </a:rPr>
            <a:t>Applied Networking II 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DAE8B3FF-5669-4E59-82D0-7A035336EF53}" type="parTrans" cxnId="{B1CBF92D-3D89-42FD-A3C7-F664A4AF3DE9}">
      <dgm:prSet/>
      <dgm:spPr/>
      <dgm:t>
        <a:bodyPr/>
        <a:lstStyle/>
        <a:p>
          <a:endParaRPr lang="en-US"/>
        </a:p>
      </dgm:t>
    </dgm:pt>
    <dgm:pt modelId="{C325924D-A4DF-413E-AFEC-8DE4AB79CCD6}" type="sibTrans" cxnId="{B1CBF92D-3D89-42FD-A3C7-F664A4AF3DE9}">
      <dgm:prSet/>
      <dgm:spPr/>
      <dgm:t>
        <a:bodyPr/>
        <a:lstStyle/>
        <a:p>
          <a:endParaRPr lang="en-US"/>
        </a:p>
      </dgm:t>
    </dgm:pt>
    <dgm:pt modelId="{3449F1D7-BCCE-4604-A692-49557A4D07B4}">
      <dgm:prSet/>
      <dgm:spPr/>
      <dgm:t>
        <a:bodyPr/>
        <a:lstStyle/>
        <a:p>
          <a:pPr rtl="0"/>
          <a:r>
            <a:rPr lang="en-US" i="0" dirty="0" smtClean="0">
              <a:latin typeface="+mn-lt"/>
              <a:cs typeface="Times New Roman" pitchFamily="18" charset="0"/>
            </a:rPr>
            <a:t>Applied Networking III 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F33FAD7F-1B94-4480-A5B7-09C017414146}" type="parTrans" cxnId="{5FA7FED4-3FC4-46BB-8236-FA3EC7844B09}">
      <dgm:prSet/>
      <dgm:spPr/>
      <dgm:t>
        <a:bodyPr/>
        <a:lstStyle/>
        <a:p>
          <a:endParaRPr lang="en-US"/>
        </a:p>
      </dgm:t>
    </dgm:pt>
    <dgm:pt modelId="{5575D94C-2EC2-46D5-9031-5BD16F4275BB}" type="sibTrans" cxnId="{5FA7FED4-3FC4-46BB-8236-FA3EC7844B09}">
      <dgm:prSet/>
      <dgm:spPr/>
      <dgm:t>
        <a:bodyPr/>
        <a:lstStyle/>
        <a:p>
          <a:endParaRPr lang="en-US"/>
        </a:p>
      </dgm:t>
    </dgm:pt>
    <dgm:pt modelId="{6F0390A3-7628-4FD3-868A-4AEE4C42516B}">
      <dgm:prSet/>
      <dgm:spPr/>
      <dgm:t>
        <a:bodyPr/>
        <a:lstStyle/>
        <a:p>
          <a:r>
            <a:rPr lang="en-US" dirty="0" smtClean="0"/>
            <a:t>Linux Operating System 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1DA01C32-5DEF-4B2E-A55B-303EBA01F311}" type="parTrans" cxnId="{BFCA42A3-B3D3-403F-9C2C-465528BAA42E}">
      <dgm:prSet/>
      <dgm:spPr/>
      <dgm:t>
        <a:bodyPr/>
        <a:lstStyle/>
        <a:p>
          <a:endParaRPr lang="en-US"/>
        </a:p>
      </dgm:t>
    </dgm:pt>
    <dgm:pt modelId="{AC21123B-2900-4F99-8F65-103870BE4594}" type="sibTrans" cxnId="{BFCA42A3-B3D3-403F-9C2C-465528BAA42E}">
      <dgm:prSet/>
      <dgm:spPr/>
      <dgm:t>
        <a:bodyPr/>
        <a:lstStyle/>
        <a:p>
          <a:endParaRPr lang="en-US"/>
        </a:p>
      </dgm:t>
    </dgm:pt>
    <dgm:pt modelId="{3EDAB9C5-6384-41C7-9C61-73B5FE5CD29D}">
      <dgm:prSet/>
      <dgm:spPr/>
      <dgm:t>
        <a:bodyPr/>
        <a:lstStyle/>
        <a:p>
          <a:r>
            <a:rPr lang="en-US" dirty="0" smtClean="0"/>
            <a:t>Server Technology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E8DD829A-6D30-4996-ACBF-D37FF6A831CB}" type="parTrans" cxnId="{871A37AC-8DF5-45B3-AC96-34F95717D27D}">
      <dgm:prSet/>
      <dgm:spPr/>
      <dgm:t>
        <a:bodyPr/>
        <a:lstStyle/>
        <a:p>
          <a:endParaRPr lang="en-US"/>
        </a:p>
      </dgm:t>
    </dgm:pt>
    <dgm:pt modelId="{404C67B8-9C2C-4244-BDB8-456E997036D1}" type="sibTrans" cxnId="{871A37AC-8DF5-45B3-AC96-34F95717D27D}">
      <dgm:prSet/>
      <dgm:spPr/>
      <dgm:t>
        <a:bodyPr/>
        <a:lstStyle/>
        <a:p>
          <a:endParaRPr lang="en-US"/>
        </a:p>
      </dgm:t>
    </dgm:pt>
    <dgm:pt modelId="{DD2E42C1-5D4C-4FD9-9080-C61A79CFCEBB}">
      <dgm:prSet/>
      <dgm:spPr/>
      <dgm:t>
        <a:bodyPr/>
        <a:lstStyle/>
        <a:p>
          <a:r>
            <a:rPr lang="en-US" dirty="0" smtClean="0"/>
            <a:t>Popular Network Technology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B4AE492E-0365-47D7-9968-F11BAF4293E6}" type="parTrans" cxnId="{54DDEB2B-036C-4CB7-BBED-9F9D049EC5D7}">
      <dgm:prSet/>
      <dgm:spPr/>
      <dgm:t>
        <a:bodyPr/>
        <a:lstStyle/>
        <a:p>
          <a:endParaRPr lang="en-US"/>
        </a:p>
      </dgm:t>
    </dgm:pt>
    <dgm:pt modelId="{8E55C6C4-C8C1-47AE-84E0-5248640D8195}" type="sibTrans" cxnId="{54DDEB2B-036C-4CB7-BBED-9F9D049EC5D7}">
      <dgm:prSet/>
      <dgm:spPr/>
      <dgm:t>
        <a:bodyPr/>
        <a:lstStyle/>
        <a:p>
          <a:endParaRPr lang="en-US"/>
        </a:p>
      </dgm:t>
    </dgm:pt>
    <dgm:pt modelId="{F8421815-F077-4A31-BD19-6501E3A9934B}">
      <dgm:prSet/>
      <dgm:spPr/>
      <dgm:t>
        <a:bodyPr/>
        <a:lstStyle/>
        <a:p>
          <a:pPr rtl="0"/>
          <a:r>
            <a:rPr lang="en-US" dirty="0" smtClean="0"/>
            <a:t>Network Design</a:t>
          </a:r>
          <a:endParaRPr lang="en-US" b="0" i="0" dirty="0">
            <a:latin typeface="+mn-lt"/>
            <a:cs typeface="Times New Roman" pitchFamily="18" charset="0"/>
          </a:endParaRPr>
        </a:p>
      </dgm:t>
    </dgm:pt>
    <dgm:pt modelId="{44F93297-B785-40F7-A9FB-F784D39FCD2C}" type="parTrans" cxnId="{3BE17F13-E924-46DF-A074-EDFD037DCBA0}">
      <dgm:prSet/>
      <dgm:spPr/>
      <dgm:t>
        <a:bodyPr/>
        <a:lstStyle/>
        <a:p>
          <a:endParaRPr lang="en-US"/>
        </a:p>
      </dgm:t>
    </dgm:pt>
    <dgm:pt modelId="{2705DAA0-A4F0-4AB1-A5DE-B5BA954D7ABE}" type="sibTrans" cxnId="{3BE17F13-E924-46DF-A074-EDFD037DCBA0}">
      <dgm:prSet/>
      <dgm:spPr/>
      <dgm:t>
        <a:bodyPr/>
        <a:lstStyle/>
        <a:p>
          <a:endParaRPr lang="en-US"/>
        </a:p>
      </dgm:t>
    </dgm:pt>
    <dgm:pt modelId="{0EDDAAE2-63D5-4528-B3AE-5D9067175D83}">
      <dgm:prSet/>
      <dgm:spPr/>
      <dgm:t>
        <a:bodyPr/>
        <a:lstStyle/>
        <a:p>
          <a:pPr rtl="0"/>
          <a:r>
            <a:rPr lang="en-US" b="0" i="0" dirty="0" smtClean="0">
              <a:latin typeface="+mn-lt"/>
              <a:cs typeface="Times New Roman" pitchFamily="18" charset="0"/>
            </a:rPr>
            <a:t>Network Programming </a:t>
          </a:r>
          <a:endParaRPr lang="en-US" b="0" i="0" dirty="0">
            <a:latin typeface="+mn-lt"/>
            <a:cs typeface="Times New Roman" pitchFamily="18" charset="0"/>
          </a:endParaRPr>
        </a:p>
      </dgm:t>
    </dgm:pt>
    <dgm:pt modelId="{C2DA4A79-F180-44A9-B9DF-FCC63E5155CE}" type="parTrans" cxnId="{51B4BF69-8838-4A64-8FBF-5A7EC713A6A3}">
      <dgm:prSet/>
      <dgm:spPr/>
      <dgm:t>
        <a:bodyPr/>
        <a:lstStyle/>
        <a:p>
          <a:endParaRPr lang="en-US"/>
        </a:p>
      </dgm:t>
    </dgm:pt>
    <dgm:pt modelId="{BB8B4F47-1CD2-41D9-8935-BC04F2728B90}" type="sibTrans" cxnId="{51B4BF69-8838-4A64-8FBF-5A7EC713A6A3}">
      <dgm:prSet/>
      <dgm:spPr/>
      <dgm:t>
        <a:bodyPr/>
        <a:lstStyle/>
        <a:p>
          <a:endParaRPr lang="en-US"/>
        </a:p>
      </dgm:t>
    </dgm:pt>
    <dgm:pt modelId="{AC450011-C61E-4593-9669-B9B57612BC23}">
      <dgm:prSet/>
      <dgm:spPr/>
      <dgm:t>
        <a:bodyPr/>
        <a:lstStyle/>
        <a:p>
          <a:pPr rtl="0"/>
          <a:r>
            <a:rPr lang="en-US" i="0" dirty="0" smtClean="0">
              <a:latin typeface="+mn-lt"/>
              <a:cs typeface="Times New Roman" pitchFamily="18" charset="0"/>
            </a:rPr>
            <a:t>Network Programming  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CEB3C831-0840-45F6-BF99-8E86B41C268A}" type="parTrans" cxnId="{75F3E2E5-6E7A-49F8-A231-CA407A5ED648}">
      <dgm:prSet/>
      <dgm:spPr/>
    </dgm:pt>
    <dgm:pt modelId="{8F628AFD-2F1B-4640-B719-691F8E343815}" type="sibTrans" cxnId="{75F3E2E5-6E7A-49F8-A231-CA407A5ED648}">
      <dgm:prSet/>
      <dgm:spPr/>
    </dgm:pt>
    <dgm:pt modelId="{4995B806-A119-407F-A53E-5F4F58EF8918}" type="pres">
      <dgm:prSet presAssocID="{7D03834D-0DA6-46AF-86DD-41452D60706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71A016-2EF5-4CD6-A5B7-9EF4B226F9E1}" type="pres">
      <dgm:prSet presAssocID="{78519C94-9022-4F68-A255-820DCCD02D44}" presName="composite" presStyleCnt="0"/>
      <dgm:spPr/>
      <dgm:t>
        <a:bodyPr/>
        <a:lstStyle/>
        <a:p>
          <a:endParaRPr lang="en-US"/>
        </a:p>
      </dgm:t>
    </dgm:pt>
    <dgm:pt modelId="{B0BAD88F-49D7-4732-BB80-65EEA0312340}" type="pres">
      <dgm:prSet presAssocID="{78519C94-9022-4F68-A255-820DCCD02D44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4A45D1-2CA8-496F-BDC6-6E277BD67543}" type="pres">
      <dgm:prSet presAssocID="{78519C94-9022-4F68-A255-820DCCD02D44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DF429B-BAA3-401B-AA82-9D3F94D1355F}" type="pres">
      <dgm:prSet presAssocID="{1CA7EEEB-4846-4F7F-982E-42807112B92C}" presName="space" presStyleCnt="0"/>
      <dgm:spPr/>
      <dgm:t>
        <a:bodyPr/>
        <a:lstStyle/>
        <a:p>
          <a:endParaRPr lang="en-US"/>
        </a:p>
      </dgm:t>
    </dgm:pt>
    <dgm:pt modelId="{3361A76A-9D70-45F4-9276-5F08207BFC1A}" type="pres">
      <dgm:prSet presAssocID="{8FEF3EF4-58DE-40E8-858D-C587B0F27B2D}" presName="composite" presStyleCnt="0"/>
      <dgm:spPr/>
      <dgm:t>
        <a:bodyPr/>
        <a:lstStyle/>
        <a:p>
          <a:endParaRPr lang="en-US"/>
        </a:p>
      </dgm:t>
    </dgm:pt>
    <dgm:pt modelId="{72E88076-3CD0-440A-BF8E-CFC8D0047FD6}" type="pres">
      <dgm:prSet presAssocID="{8FEF3EF4-58DE-40E8-858D-C587B0F27B2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A2FD50-F363-4B3C-B4A0-328CF5D047F2}" type="pres">
      <dgm:prSet presAssocID="{8FEF3EF4-58DE-40E8-858D-C587B0F27B2D}" presName="desTx" presStyleLbl="alignAccFollowNode1" presStyleIdx="1" presStyleCnt="2" custLinFactNeighborX="-5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F3E2E5-6E7A-49F8-A231-CA407A5ED648}" srcId="{78519C94-9022-4F68-A255-820DCCD02D44}" destId="{AC450011-C61E-4593-9669-B9B57612BC23}" srcOrd="1" destOrd="0" parTransId="{CEB3C831-0840-45F6-BF99-8E86B41C268A}" sibTransId="{8F628AFD-2F1B-4640-B719-691F8E343815}"/>
    <dgm:cxn modelId="{99E341F4-C072-4AC5-88A8-AD0B0AA509C1}" type="presOf" srcId="{0EDDAAE2-63D5-4528-B3AE-5D9067175D83}" destId="{34A2FD50-F363-4B3C-B4A0-328CF5D047F2}" srcOrd="0" destOrd="2" presId="urn:microsoft.com/office/officeart/2005/8/layout/hList1"/>
    <dgm:cxn modelId="{97879F8E-C88E-45E3-AA96-607C09DB274A}" type="presOf" srcId="{AC450011-C61E-4593-9669-B9B57612BC23}" destId="{6D4A45D1-2CA8-496F-BDC6-6E277BD67543}" srcOrd="0" destOrd="1" presId="urn:microsoft.com/office/officeart/2005/8/layout/hList1"/>
    <dgm:cxn modelId="{57B34D0F-8394-416F-B3B6-7076AA21B26D}" type="presOf" srcId="{78519C94-9022-4F68-A255-820DCCD02D44}" destId="{B0BAD88F-49D7-4732-BB80-65EEA0312340}" srcOrd="0" destOrd="0" presId="urn:microsoft.com/office/officeart/2005/8/layout/hList1"/>
    <dgm:cxn modelId="{BEFA5352-A6C3-4852-A4A1-DCAA751F07C0}" type="presOf" srcId="{8FEF3EF4-58DE-40E8-858D-C587B0F27B2D}" destId="{72E88076-3CD0-440A-BF8E-CFC8D0047FD6}" srcOrd="0" destOrd="0" presId="urn:microsoft.com/office/officeart/2005/8/layout/hList1"/>
    <dgm:cxn modelId="{3BE17F13-E924-46DF-A074-EDFD037DCBA0}" srcId="{8FEF3EF4-58DE-40E8-858D-C587B0F27B2D}" destId="{F8421815-F077-4A31-BD19-6501E3A9934B}" srcOrd="1" destOrd="0" parTransId="{44F93297-B785-40F7-A9FB-F784D39FCD2C}" sibTransId="{2705DAA0-A4F0-4AB1-A5DE-B5BA954D7ABE}"/>
    <dgm:cxn modelId="{B1CBF92D-3D89-42FD-A3C7-F664A4AF3DE9}" srcId="{8FEF3EF4-58DE-40E8-858D-C587B0F27B2D}" destId="{361FF609-F9FD-4385-B9D6-BF0D1224A4C7}" srcOrd="3" destOrd="0" parTransId="{DAE8B3FF-5669-4E59-82D0-7A035336EF53}" sibTransId="{C325924D-A4DF-413E-AFEC-8DE4AB79CCD6}"/>
    <dgm:cxn modelId="{9E564E7A-33EE-45A3-9412-0FE06035874F}" type="presOf" srcId="{361FF609-F9FD-4385-B9D6-BF0D1224A4C7}" destId="{34A2FD50-F363-4B3C-B4A0-328CF5D047F2}" srcOrd="0" destOrd="3" presId="urn:microsoft.com/office/officeart/2005/8/layout/hList1"/>
    <dgm:cxn modelId="{54DDEB2B-036C-4CB7-BBED-9F9D049EC5D7}" srcId="{78519C94-9022-4F68-A255-820DCCD02D44}" destId="{DD2E42C1-5D4C-4FD9-9080-C61A79CFCEBB}" srcOrd="4" destOrd="0" parTransId="{B4AE492E-0365-47D7-9968-F11BAF4293E6}" sibTransId="{8E55C6C4-C8C1-47AE-84E0-5248640D8195}"/>
    <dgm:cxn modelId="{6B04FA7D-81CD-4EFF-B99F-E9284ED92177}" type="presOf" srcId="{824D93F7-1EF7-4AE2-A24C-A6EA881A17E5}" destId="{34A2FD50-F363-4B3C-B4A0-328CF5D047F2}" srcOrd="0" destOrd="0" presId="urn:microsoft.com/office/officeart/2005/8/layout/hList1"/>
    <dgm:cxn modelId="{78E39366-0071-4422-9A0A-9701D6636A97}" srcId="{7D03834D-0DA6-46AF-86DD-41452D60706B}" destId="{78519C94-9022-4F68-A255-820DCCD02D44}" srcOrd="0" destOrd="0" parTransId="{8C7CE997-3BFB-4664-9D97-979AAB61EE70}" sibTransId="{1CA7EEEB-4846-4F7F-982E-42807112B92C}"/>
    <dgm:cxn modelId="{5FA7FED4-3FC4-46BB-8236-FA3EC7844B09}" srcId="{8FEF3EF4-58DE-40E8-858D-C587B0F27B2D}" destId="{3449F1D7-BCCE-4604-A692-49557A4D07B4}" srcOrd="4" destOrd="0" parTransId="{F33FAD7F-1B94-4480-A5B7-09C017414146}" sibTransId="{5575D94C-2EC2-46D5-9031-5BD16F4275BB}"/>
    <dgm:cxn modelId="{BFCA42A3-B3D3-403F-9C2C-465528BAA42E}" srcId="{78519C94-9022-4F68-A255-820DCCD02D44}" destId="{6F0390A3-7628-4FD3-868A-4AEE4C42516B}" srcOrd="2" destOrd="0" parTransId="{1DA01C32-5DEF-4B2E-A55B-303EBA01F311}" sibTransId="{AC21123B-2900-4F99-8F65-103870BE4594}"/>
    <dgm:cxn modelId="{15ACF7EA-7BE0-469C-9E80-C2375DEE4487}" type="presOf" srcId="{3449F1D7-BCCE-4604-A692-49557A4D07B4}" destId="{34A2FD50-F363-4B3C-B4A0-328CF5D047F2}" srcOrd="0" destOrd="4" presId="urn:microsoft.com/office/officeart/2005/8/layout/hList1"/>
    <dgm:cxn modelId="{51B4BF69-8838-4A64-8FBF-5A7EC713A6A3}" srcId="{8FEF3EF4-58DE-40E8-858D-C587B0F27B2D}" destId="{0EDDAAE2-63D5-4528-B3AE-5D9067175D83}" srcOrd="2" destOrd="0" parTransId="{C2DA4A79-F180-44A9-B9DF-FCC63E5155CE}" sibTransId="{BB8B4F47-1CD2-41D9-8935-BC04F2728B90}"/>
    <dgm:cxn modelId="{8B294D66-BCBE-47BE-A5C2-F9BFA50ED1B0}" type="presOf" srcId="{7D03834D-0DA6-46AF-86DD-41452D60706B}" destId="{4995B806-A119-407F-A53E-5F4F58EF8918}" srcOrd="0" destOrd="0" presId="urn:microsoft.com/office/officeart/2005/8/layout/hList1"/>
    <dgm:cxn modelId="{71AF03D4-DD3F-434E-B8C8-75DCD9240D1D}" type="presOf" srcId="{DD2E42C1-5D4C-4FD9-9080-C61A79CFCEBB}" destId="{6D4A45D1-2CA8-496F-BDC6-6E277BD67543}" srcOrd="0" destOrd="4" presId="urn:microsoft.com/office/officeart/2005/8/layout/hList1"/>
    <dgm:cxn modelId="{B006D26C-DC91-437D-818E-E37AAA3B48FA}" type="presOf" srcId="{F8421815-F077-4A31-BD19-6501E3A9934B}" destId="{34A2FD50-F363-4B3C-B4A0-328CF5D047F2}" srcOrd="0" destOrd="1" presId="urn:microsoft.com/office/officeart/2005/8/layout/hList1"/>
    <dgm:cxn modelId="{D88EB7FF-2AC2-4771-A832-84CAA84C40ED}" srcId="{78519C94-9022-4F68-A255-820DCCD02D44}" destId="{0AC4BF59-ED6B-46F0-BCE1-21BE3BFF526E}" srcOrd="0" destOrd="0" parTransId="{A526E3C1-ADC1-4243-B310-44F2B8F3687B}" sibTransId="{98BEF9DB-A70E-4F43-B767-84A120D9F2B9}"/>
    <dgm:cxn modelId="{66544C0E-7CAD-4014-AC5E-6AD71D46B1AD}" type="presOf" srcId="{0AC4BF59-ED6B-46F0-BCE1-21BE3BFF526E}" destId="{6D4A45D1-2CA8-496F-BDC6-6E277BD67543}" srcOrd="0" destOrd="0" presId="urn:microsoft.com/office/officeart/2005/8/layout/hList1"/>
    <dgm:cxn modelId="{871A37AC-8DF5-45B3-AC96-34F95717D27D}" srcId="{78519C94-9022-4F68-A255-820DCCD02D44}" destId="{3EDAB9C5-6384-41C7-9C61-73B5FE5CD29D}" srcOrd="3" destOrd="0" parTransId="{E8DD829A-6D30-4996-ACBF-D37FF6A831CB}" sibTransId="{404C67B8-9C2C-4244-BDB8-456E997036D1}"/>
    <dgm:cxn modelId="{E28C7D8B-1DE5-4D99-BEE1-1232C0DEB94F}" srcId="{7D03834D-0DA6-46AF-86DD-41452D60706B}" destId="{8FEF3EF4-58DE-40E8-858D-C587B0F27B2D}" srcOrd="1" destOrd="0" parTransId="{9B258AAD-11BD-4008-B9D8-63F73F4D2E2E}" sibTransId="{673FAC6F-C87D-4EFD-B567-3666D6E185E4}"/>
    <dgm:cxn modelId="{FE64224E-42A9-44AD-8866-8BD956552D8E}" type="presOf" srcId="{6F0390A3-7628-4FD3-868A-4AEE4C42516B}" destId="{6D4A45D1-2CA8-496F-BDC6-6E277BD67543}" srcOrd="0" destOrd="2" presId="urn:microsoft.com/office/officeart/2005/8/layout/hList1"/>
    <dgm:cxn modelId="{DFA8AD29-03FE-4322-81A7-CC8A83E7F6D9}" srcId="{8FEF3EF4-58DE-40E8-858D-C587B0F27B2D}" destId="{824D93F7-1EF7-4AE2-A24C-A6EA881A17E5}" srcOrd="0" destOrd="0" parTransId="{D304ED3B-B216-4B81-A81A-04B92BD49FD7}" sibTransId="{54EE04B0-1060-49BA-9CF0-1A0D62B38302}"/>
    <dgm:cxn modelId="{CBF4D15E-CB25-44BC-A5FE-C5BA5F1D8E24}" type="presOf" srcId="{3EDAB9C5-6384-41C7-9C61-73B5FE5CD29D}" destId="{6D4A45D1-2CA8-496F-BDC6-6E277BD67543}" srcOrd="0" destOrd="3" presId="urn:microsoft.com/office/officeart/2005/8/layout/hList1"/>
    <dgm:cxn modelId="{E34C1E11-E1F3-49DA-8287-8773E1A0D75B}" type="presParOf" srcId="{4995B806-A119-407F-A53E-5F4F58EF8918}" destId="{3B71A016-2EF5-4CD6-A5B7-9EF4B226F9E1}" srcOrd="0" destOrd="0" presId="urn:microsoft.com/office/officeart/2005/8/layout/hList1"/>
    <dgm:cxn modelId="{BB99F666-9020-4794-BD34-70976491DA6E}" type="presParOf" srcId="{3B71A016-2EF5-4CD6-A5B7-9EF4B226F9E1}" destId="{B0BAD88F-49D7-4732-BB80-65EEA0312340}" srcOrd="0" destOrd="0" presId="urn:microsoft.com/office/officeart/2005/8/layout/hList1"/>
    <dgm:cxn modelId="{A6AB0F6D-13E9-453A-8635-078043561A3B}" type="presParOf" srcId="{3B71A016-2EF5-4CD6-A5B7-9EF4B226F9E1}" destId="{6D4A45D1-2CA8-496F-BDC6-6E277BD67543}" srcOrd="1" destOrd="0" presId="urn:microsoft.com/office/officeart/2005/8/layout/hList1"/>
    <dgm:cxn modelId="{C1343AD2-01A2-48AA-9321-6F45D7493AF1}" type="presParOf" srcId="{4995B806-A119-407F-A53E-5F4F58EF8918}" destId="{D0DF429B-BAA3-401B-AA82-9D3F94D1355F}" srcOrd="1" destOrd="0" presId="urn:microsoft.com/office/officeart/2005/8/layout/hList1"/>
    <dgm:cxn modelId="{CB7D25A5-4CBC-4FE9-9068-7448BEBFDF71}" type="presParOf" srcId="{4995B806-A119-407F-A53E-5F4F58EF8918}" destId="{3361A76A-9D70-45F4-9276-5F08207BFC1A}" srcOrd="2" destOrd="0" presId="urn:microsoft.com/office/officeart/2005/8/layout/hList1"/>
    <dgm:cxn modelId="{BF77A906-6DCF-491A-BD74-E64635849E4C}" type="presParOf" srcId="{3361A76A-9D70-45F4-9276-5F08207BFC1A}" destId="{72E88076-3CD0-440A-BF8E-CFC8D0047FD6}" srcOrd="0" destOrd="0" presId="urn:microsoft.com/office/officeart/2005/8/layout/hList1"/>
    <dgm:cxn modelId="{F2392D7C-E929-4EF0-855A-182DE24E599D}" type="presParOf" srcId="{3361A76A-9D70-45F4-9276-5F08207BFC1A}" destId="{34A2FD50-F363-4B3C-B4A0-328CF5D047F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40B748BA-7A44-45A3-A730-0F9FEAF9F983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A3DDFD2-A041-4B1A-910C-6D7A34CE7624}">
      <dgm:prSet/>
      <dgm:spPr/>
      <dgm:t>
        <a:bodyPr/>
        <a:lstStyle/>
        <a:p>
          <a:pPr rtl="0"/>
          <a:r>
            <a:rPr lang="en-US" b="1" dirty="0" smtClean="0"/>
            <a:t>Multimedia System Support and Networking</a:t>
          </a:r>
          <a:endParaRPr lang="en-US" dirty="0"/>
        </a:p>
      </dgm:t>
    </dgm:pt>
    <dgm:pt modelId="{094C400B-F92D-436A-B958-4C560C9F5E91}" type="parTrans" cxnId="{90D64760-5284-4E18-AFA4-2B53F0E446B9}">
      <dgm:prSet/>
      <dgm:spPr/>
      <dgm:t>
        <a:bodyPr/>
        <a:lstStyle/>
        <a:p>
          <a:endParaRPr lang="en-US"/>
        </a:p>
      </dgm:t>
    </dgm:pt>
    <dgm:pt modelId="{55776F99-581F-4231-ACBA-D14A2129A3B2}" type="sibTrans" cxnId="{90D64760-5284-4E18-AFA4-2B53F0E446B9}">
      <dgm:prSet/>
      <dgm:spPr/>
      <dgm:t>
        <a:bodyPr/>
        <a:lstStyle/>
        <a:p>
          <a:endParaRPr lang="en-US"/>
        </a:p>
      </dgm:t>
    </dgm:pt>
    <dgm:pt modelId="{109D7485-BE9D-477E-B157-C4C2DE33BE40}">
      <dgm:prSet/>
      <dgm:spPr/>
      <dgm:t>
        <a:bodyPr/>
        <a:lstStyle/>
        <a:p>
          <a:pPr rtl="0"/>
          <a:r>
            <a:rPr lang="en-US" dirty="0" smtClean="0"/>
            <a:t>network protocols, Internet, operating systems, servers and clients, quality of services (</a:t>
          </a:r>
          <a:r>
            <a:rPr lang="en-US" dirty="0" err="1" smtClean="0"/>
            <a:t>QoS</a:t>
          </a:r>
          <a:r>
            <a:rPr lang="en-US" dirty="0" smtClean="0"/>
            <a:t>), and databases to support multimedia based contents</a:t>
          </a:r>
          <a:endParaRPr lang="en-US" dirty="0"/>
        </a:p>
      </dgm:t>
    </dgm:pt>
    <dgm:pt modelId="{6F56BCF6-19C3-4D92-8153-4B4F9C109943}" type="parTrans" cxnId="{6C560265-DDCE-4F90-BA69-76AA6E963E65}">
      <dgm:prSet/>
      <dgm:spPr/>
      <dgm:t>
        <a:bodyPr/>
        <a:lstStyle/>
        <a:p>
          <a:endParaRPr lang="en-US"/>
        </a:p>
      </dgm:t>
    </dgm:pt>
    <dgm:pt modelId="{976047D0-A2F6-4B70-9B05-7B6DB19FD6EC}" type="sibTrans" cxnId="{6C560265-DDCE-4F90-BA69-76AA6E963E65}">
      <dgm:prSet/>
      <dgm:spPr/>
      <dgm:t>
        <a:bodyPr/>
        <a:lstStyle/>
        <a:p>
          <a:endParaRPr lang="en-US"/>
        </a:p>
      </dgm:t>
    </dgm:pt>
    <dgm:pt modelId="{66E68F5D-276C-49A8-845E-698A5588A57E}">
      <dgm:prSet/>
      <dgm:spPr/>
      <dgm:t>
        <a:bodyPr/>
        <a:lstStyle/>
        <a:p>
          <a:pPr rtl="0"/>
          <a:r>
            <a:rPr lang="en-US" b="1" dirty="0" smtClean="0"/>
            <a:t>Network based Application</a:t>
          </a:r>
          <a:endParaRPr lang="en-US" dirty="0"/>
        </a:p>
      </dgm:t>
    </dgm:pt>
    <dgm:pt modelId="{FA0F1B30-7F2B-420E-804A-9618445E932A}" type="parTrans" cxnId="{25506D69-B278-43BC-9068-5430C0E0D11E}">
      <dgm:prSet/>
      <dgm:spPr/>
      <dgm:t>
        <a:bodyPr/>
        <a:lstStyle/>
        <a:p>
          <a:endParaRPr lang="en-US"/>
        </a:p>
      </dgm:t>
    </dgm:pt>
    <dgm:pt modelId="{CB09035F-5E40-4615-8DD5-0F0F7FD46577}" type="sibTrans" cxnId="{25506D69-B278-43BC-9068-5430C0E0D11E}">
      <dgm:prSet/>
      <dgm:spPr/>
      <dgm:t>
        <a:bodyPr/>
        <a:lstStyle/>
        <a:p>
          <a:endParaRPr lang="en-US"/>
        </a:p>
      </dgm:t>
    </dgm:pt>
    <dgm:pt modelId="{18AC0488-B55A-4A8E-8F6D-D605D7713271}">
      <dgm:prSet/>
      <dgm:spPr/>
      <dgm:t>
        <a:bodyPr/>
        <a:lstStyle/>
        <a:p>
          <a:pPr rtl="0"/>
          <a:r>
            <a:rPr lang="en-US" dirty="0" smtClean="0"/>
            <a:t>Client-Server network socket programming</a:t>
          </a:r>
          <a:endParaRPr lang="en-US" dirty="0"/>
        </a:p>
      </dgm:t>
    </dgm:pt>
    <dgm:pt modelId="{6B642AD2-1CBE-4E11-9156-07C013A1226A}" type="parTrans" cxnId="{FE9B9DE1-E65C-4AF7-BC31-9E8DAF418449}">
      <dgm:prSet/>
      <dgm:spPr/>
      <dgm:t>
        <a:bodyPr/>
        <a:lstStyle/>
        <a:p>
          <a:endParaRPr lang="en-US"/>
        </a:p>
      </dgm:t>
    </dgm:pt>
    <dgm:pt modelId="{5FCF9081-3C95-4815-A91E-D5992C90A62C}" type="sibTrans" cxnId="{FE9B9DE1-E65C-4AF7-BC31-9E8DAF418449}">
      <dgm:prSet/>
      <dgm:spPr/>
      <dgm:t>
        <a:bodyPr/>
        <a:lstStyle/>
        <a:p>
          <a:endParaRPr lang="en-US"/>
        </a:p>
      </dgm:t>
    </dgm:pt>
    <dgm:pt modelId="{D4C2783B-6AFF-442A-A6D4-1F510CB43962}">
      <dgm:prSet/>
      <dgm:spPr/>
      <dgm:t>
        <a:bodyPr/>
        <a:lstStyle/>
        <a:p>
          <a:pPr rtl="0"/>
          <a:r>
            <a:rPr lang="en-US" b="1" dirty="0" smtClean="0"/>
            <a:t>Embedded System and Internet of Thing</a:t>
          </a:r>
          <a:endParaRPr lang="en-US" dirty="0"/>
        </a:p>
      </dgm:t>
    </dgm:pt>
    <dgm:pt modelId="{7173C664-201B-4645-9859-E007B7096EB8}" type="parTrans" cxnId="{3D71BB08-17AD-4813-902E-F9555331D593}">
      <dgm:prSet/>
      <dgm:spPr/>
      <dgm:t>
        <a:bodyPr/>
        <a:lstStyle/>
        <a:p>
          <a:endParaRPr lang="en-US"/>
        </a:p>
      </dgm:t>
    </dgm:pt>
    <dgm:pt modelId="{50721798-8AF6-499F-8438-A35C322A8382}" type="sibTrans" cxnId="{3D71BB08-17AD-4813-902E-F9555331D593}">
      <dgm:prSet/>
      <dgm:spPr/>
      <dgm:t>
        <a:bodyPr/>
        <a:lstStyle/>
        <a:p>
          <a:endParaRPr lang="en-US"/>
        </a:p>
      </dgm:t>
    </dgm:pt>
    <dgm:pt modelId="{671A9253-F316-42C3-BE47-A9B7FF2D7473}">
      <dgm:prSet/>
      <dgm:spPr/>
      <dgm:t>
        <a:bodyPr/>
        <a:lstStyle/>
        <a:p>
          <a:pPr rtl="0"/>
          <a:r>
            <a:rPr lang="en-US" dirty="0" smtClean="0"/>
            <a:t>network of objects such as household appliances   </a:t>
          </a:r>
          <a:endParaRPr lang="en-US" dirty="0"/>
        </a:p>
      </dgm:t>
    </dgm:pt>
    <dgm:pt modelId="{16D5CD38-5EE1-4859-AA5A-ADD47AC3F134}" type="parTrans" cxnId="{5CA2723F-7A70-4CB6-A007-8713E748B67C}">
      <dgm:prSet/>
      <dgm:spPr/>
      <dgm:t>
        <a:bodyPr/>
        <a:lstStyle/>
        <a:p>
          <a:endParaRPr lang="en-US"/>
        </a:p>
      </dgm:t>
    </dgm:pt>
    <dgm:pt modelId="{906A148B-1C4A-414D-9B64-768220024777}" type="sibTrans" cxnId="{5CA2723F-7A70-4CB6-A007-8713E748B67C}">
      <dgm:prSet/>
      <dgm:spPr/>
      <dgm:t>
        <a:bodyPr/>
        <a:lstStyle/>
        <a:p>
          <a:endParaRPr lang="en-US"/>
        </a:p>
      </dgm:t>
    </dgm:pt>
    <dgm:pt modelId="{A0A6F3A8-179E-4B14-8C4E-C1AB5344C0D6}">
      <dgm:prSet/>
      <dgm:spPr/>
      <dgm:t>
        <a:bodyPr/>
        <a:lstStyle/>
        <a:p>
          <a:endParaRPr lang="en-US" dirty="0"/>
        </a:p>
      </dgm:t>
    </dgm:pt>
    <dgm:pt modelId="{FBFB5AAD-F9D0-4DAB-A82B-20AFBF04A2C0}" type="parTrans" cxnId="{43E16479-BF56-40F7-B347-F2393310C55C}">
      <dgm:prSet/>
      <dgm:spPr/>
      <dgm:t>
        <a:bodyPr/>
        <a:lstStyle/>
        <a:p>
          <a:endParaRPr lang="en-US"/>
        </a:p>
      </dgm:t>
    </dgm:pt>
    <dgm:pt modelId="{64C32185-5D43-4D3D-B041-B27F44437722}" type="sibTrans" cxnId="{43E16479-BF56-40F7-B347-F2393310C55C}">
      <dgm:prSet/>
      <dgm:spPr/>
      <dgm:t>
        <a:bodyPr/>
        <a:lstStyle/>
        <a:p>
          <a:endParaRPr lang="en-US"/>
        </a:p>
      </dgm:t>
    </dgm:pt>
    <dgm:pt modelId="{E27A086E-695E-4F94-AAAE-71525A7D06AF}">
      <dgm:prSet/>
      <dgm:spPr/>
      <dgm:t>
        <a:bodyPr/>
        <a:lstStyle/>
        <a:p>
          <a:pPr rtl="0"/>
          <a:r>
            <a:rPr lang="en-US" dirty="0" smtClean="0"/>
            <a:t>Peer-to-Peer network socket programming</a:t>
          </a:r>
          <a:endParaRPr lang="en-US" dirty="0"/>
        </a:p>
      </dgm:t>
    </dgm:pt>
    <dgm:pt modelId="{ABDC7133-2A50-4D52-9B01-A78E9B764877}" type="parTrans" cxnId="{B37CF1BF-850D-4DC3-BB04-745E042F4616}">
      <dgm:prSet/>
      <dgm:spPr/>
      <dgm:t>
        <a:bodyPr/>
        <a:lstStyle/>
        <a:p>
          <a:endParaRPr lang="en-US"/>
        </a:p>
      </dgm:t>
    </dgm:pt>
    <dgm:pt modelId="{B1ABA028-AFD3-48FA-AC4D-362AF16C01DB}" type="sibTrans" cxnId="{B37CF1BF-850D-4DC3-BB04-745E042F4616}">
      <dgm:prSet/>
      <dgm:spPr/>
      <dgm:t>
        <a:bodyPr/>
        <a:lstStyle/>
        <a:p>
          <a:endParaRPr lang="en-US"/>
        </a:p>
      </dgm:t>
    </dgm:pt>
    <dgm:pt modelId="{5C84E362-40E0-4B01-A440-E631BDF6FFD3}">
      <dgm:prSet/>
      <dgm:spPr/>
      <dgm:t>
        <a:bodyPr/>
        <a:lstStyle/>
        <a:p>
          <a:pPr rtl="0"/>
          <a:endParaRPr lang="en-US" dirty="0"/>
        </a:p>
      </dgm:t>
    </dgm:pt>
    <dgm:pt modelId="{D0477311-AF64-42DE-AAD3-EF732FDFD30C}" type="parTrans" cxnId="{7FDF1A86-9ABA-4357-8FBC-675E062CC852}">
      <dgm:prSet/>
      <dgm:spPr/>
      <dgm:t>
        <a:bodyPr/>
        <a:lstStyle/>
        <a:p>
          <a:endParaRPr lang="en-US"/>
        </a:p>
      </dgm:t>
    </dgm:pt>
    <dgm:pt modelId="{CD353CC4-6BED-4D1E-ACC5-817B8A4755FF}" type="sibTrans" cxnId="{7FDF1A86-9ABA-4357-8FBC-675E062CC852}">
      <dgm:prSet/>
      <dgm:spPr/>
      <dgm:t>
        <a:bodyPr/>
        <a:lstStyle/>
        <a:p>
          <a:endParaRPr lang="en-US"/>
        </a:p>
      </dgm:t>
    </dgm:pt>
    <dgm:pt modelId="{B329C568-0FB8-4AF5-BF38-AE60D6975462}">
      <dgm:prSet/>
      <dgm:spPr/>
      <dgm:t>
        <a:bodyPr/>
        <a:lstStyle/>
        <a:p>
          <a:pPr rtl="0"/>
          <a:r>
            <a:rPr lang="en-US" dirty="0" smtClean="0"/>
            <a:t>digital controllers</a:t>
          </a:r>
          <a:endParaRPr lang="en-US" dirty="0"/>
        </a:p>
      </dgm:t>
    </dgm:pt>
    <dgm:pt modelId="{6BF6CA3A-1FF8-4B4B-AD56-DC899680166A}" type="parTrans" cxnId="{E18676C2-093D-41FD-980A-D16758F97FBF}">
      <dgm:prSet/>
      <dgm:spPr/>
      <dgm:t>
        <a:bodyPr/>
        <a:lstStyle/>
        <a:p>
          <a:endParaRPr lang="en-US"/>
        </a:p>
      </dgm:t>
    </dgm:pt>
    <dgm:pt modelId="{2679CC82-2832-471E-8DFA-91E5827FE862}" type="sibTrans" cxnId="{E18676C2-093D-41FD-980A-D16758F97FBF}">
      <dgm:prSet/>
      <dgm:spPr/>
      <dgm:t>
        <a:bodyPr/>
        <a:lstStyle/>
        <a:p>
          <a:endParaRPr lang="en-US"/>
        </a:p>
      </dgm:t>
    </dgm:pt>
    <dgm:pt modelId="{777BE812-B0EB-4759-8D70-5EF0EBA80423}" type="pres">
      <dgm:prSet presAssocID="{40B748BA-7A44-45A3-A730-0F9FEAF9F9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BE005E-F336-4749-914F-8BBF3E9FF312}" type="pres">
      <dgm:prSet presAssocID="{40B748BA-7A44-45A3-A730-0F9FEAF9F983}" presName="tSp" presStyleCnt="0"/>
      <dgm:spPr/>
    </dgm:pt>
    <dgm:pt modelId="{1DA30963-6FCC-4BF3-B7E8-A4FE57E6F745}" type="pres">
      <dgm:prSet presAssocID="{40B748BA-7A44-45A3-A730-0F9FEAF9F983}" presName="bSp" presStyleCnt="0"/>
      <dgm:spPr/>
    </dgm:pt>
    <dgm:pt modelId="{C3E143A4-A1EB-44A1-BCA6-45D356911B50}" type="pres">
      <dgm:prSet presAssocID="{40B748BA-7A44-45A3-A730-0F9FEAF9F983}" presName="process" presStyleCnt="0"/>
      <dgm:spPr/>
    </dgm:pt>
    <dgm:pt modelId="{9FD61752-029F-47E8-9D7D-BD922847B2F3}" type="pres">
      <dgm:prSet presAssocID="{0A3DDFD2-A041-4B1A-910C-6D7A34CE7624}" presName="composite1" presStyleCnt="0"/>
      <dgm:spPr/>
    </dgm:pt>
    <dgm:pt modelId="{5AAB0AA7-00A8-49DC-8E8F-7127EC73D47B}" type="pres">
      <dgm:prSet presAssocID="{0A3DDFD2-A041-4B1A-910C-6D7A34CE7624}" presName="dummyNode1" presStyleLbl="node1" presStyleIdx="0" presStyleCnt="3"/>
      <dgm:spPr/>
    </dgm:pt>
    <dgm:pt modelId="{5E9DC47C-6583-46EB-886E-7A7F557BA7F1}" type="pres">
      <dgm:prSet presAssocID="{0A3DDFD2-A041-4B1A-910C-6D7A34CE7624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D55D01-84CD-481B-8F13-489F73ABA378}" type="pres">
      <dgm:prSet presAssocID="{0A3DDFD2-A041-4B1A-910C-6D7A34CE7624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ED0F91-02B4-4D35-8DDB-F055A16AE322}" type="pres">
      <dgm:prSet presAssocID="{0A3DDFD2-A041-4B1A-910C-6D7A34CE7624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52EC63-5737-4A8E-90F2-1E04DBF8A26D}" type="pres">
      <dgm:prSet presAssocID="{0A3DDFD2-A041-4B1A-910C-6D7A34CE7624}" presName="connSite1" presStyleCnt="0"/>
      <dgm:spPr/>
    </dgm:pt>
    <dgm:pt modelId="{718F90B9-9CB7-4742-817C-5BCB5F76B052}" type="pres">
      <dgm:prSet presAssocID="{55776F99-581F-4231-ACBA-D14A2129A3B2}" presName="Name9" presStyleLbl="sibTrans2D1" presStyleIdx="0" presStyleCnt="2"/>
      <dgm:spPr/>
      <dgm:t>
        <a:bodyPr/>
        <a:lstStyle/>
        <a:p>
          <a:endParaRPr lang="en-US"/>
        </a:p>
      </dgm:t>
    </dgm:pt>
    <dgm:pt modelId="{275A2ACA-4A7F-4923-BC18-C7286922A55E}" type="pres">
      <dgm:prSet presAssocID="{66E68F5D-276C-49A8-845E-698A5588A57E}" presName="composite2" presStyleCnt="0"/>
      <dgm:spPr/>
    </dgm:pt>
    <dgm:pt modelId="{A0B69E7F-A699-4839-9682-61BA1C7D3ACD}" type="pres">
      <dgm:prSet presAssocID="{66E68F5D-276C-49A8-845E-698A5588A57E}" presName="dummyNode2" presStyleLbl="node1" presStyleIdx="0" presStyleCnt="3"/>
      <dgm:spPr/>
    </dgm:pt>
    <dgm:pt modelId="{BF62043A-97D9-474E-9CCB-BD32E8F4927F}" type="pres">
      <dgm:prSet presAssocID="{66E68F5D-276C-49A8-845E-698A5588A57E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48683B-AC82-4DD0-B9C2-EFC66FD607B9}" type="pres">
      <dgm:prSet presAssocID="{66E68F5D-276C-49A8-845E-698A5588A57E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2E32BB-38EC-4BD6-BC9C-B03CDBFB10DB}" type="pres">
      <dgm:prSet presAssocID="{66E68F5D-276C-49A8-845E-698A5588A57E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0C8131-08F1-46F0-97A7-9AF5B0B5FA26}" type="pres">
      <dgm:prSet presAssocID="{66E68F5D-276C-49A8-845E-698A5588A57E}" presName="connSite2" presStyleCnt="0"/>
      <dgm:spPr/>
    </dgm:pt>
    <dgm:pt modelId="{3A75CF18-3104-4DE6-B2C8-12A10958856D}" type="pres">
      <dgm:prSet presAssocID="{CB09035F-5E40-4615-8DD5-0F0F7FD46577}" presName="Name18" presStyleLbl="sibTrans2D1" presStyleIdx="1" presStyleCnt="2"/>
      <dgm:spPr/>
      <dgm:t>
        <a:bodyPr/>
        <a:lstStyle/>
        <a:p>
          <a:endParaRPr lang="en-US"/>
        </a:p>
      </dgm:t>
    </dgm:pt>
    <dgm:pt modelId="{27040665-3CC2-4007-9948-A8C986133602}" type="pres">
      <dgm:prSet presAssocID="{D4C2783B-6AFF-442A-A6D4-1F510CB43962}" presName="composite1" presStyleCnt="0"/>
      <dgm:spPr/>
    </dgm:pt>
    <dgm:pt modelId="{61678801-CF9E-4968-B725-3A435C2D13D9}" type="pres">
      <dgm:prSet presAssocID="{D4C2783B-6AFF-442A-A6D4-1F510CB43962}" presName="dummyNode1" presStyleLbl="node1" presStyleIdx="1" presStyleCnt="3"/>
      <dgm:spPr/>
    </dgm:pt>
    <dgm:pt modelId="{7592D6A6-D90B-4829-8FD5-36028E873145}" type="pres">
      <dgm:prSet presAssocID="{D4C2783B-6AFF-442A-A6D4-1F510CB43962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E06A14-EA48-4626-8FD9-654D702501E1}" type="pres">
      <dgm:prSet presAssocID="{D4C2783B-6AFF-442A-A6D4-1F510CB43962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E51F62-CEB4-4FED-8AE7-5462223110C8}" type="pres">
      <dgm:prSet presAssocID="{D4C2783B-6AFF-442A-A6D4-1F510CB43962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A415EE-2C55-4469-A103-9E327918F6B0}" type="pres">
      <dgm:prSet presAssocID="{D4C2783B-6AFF-442A-A6D4-1F510CB43962}" presName="connSite1" presStyleCnt="0"/>
      <dgm:spPr/>
    </dgm:pt>
  </dgm:ptLst>
  <dgm:cxnLst>
    <dgm:cxn modelId="{AAB55D0B-B0EF-40CB-A6C5-5FA79D34FC33}" type="presOf" srcId="{0A3DDFD2-A041-4B1A-910C-6D7A34CE7624}" destId="{C9ED0F91-02B4-4D35-8DDB-F055A16AE322}" srcOrd="0" destOrd="0" presId="urn:microsoft.com/office/officeart/2005/8/layout/hProcess4"/>
    <dgm:cxn modelId="{90D64760-5284-4E18-AFA4-2B53F0E446B9}" srcId="{40B748BA-7A44-45A3-A730-0F9FEAF9F983}" destId="{0A3DDFD2-A041-4B1A-910C-6D7A34CE7624}" srcOrd="0" destOrd="0" parTransId="{094C400B-F92D-436A-B958-4C560C9F5E91}" sibTransId="{55776F99-581F-4231-ACBA-D14A2129A3B2}"/>
    <dgm:cxn modelId="{25506D69-B278-43BC-9068-5430C0E0D11E}" srcId="{40B748BA-7A44-45A3-A730-0F9FEAF9F983}" destId="{66E68F5D-276C-49A8-845E-698A5588A57E}" srcOrd="1" destOrd="0" parTransId="{FA0F1B30-7F2B-420E-804A-9618445E932A}" sibTransId="{CB09035F-5E40-4615-8DD5-0F0F7FD46577}"/>
    <dgm:cxn modelId="{B37CF1BF-850D-4DC3-BB04-745E042F4616}" srcId="{66E68F5D-276C-49A8-845E-698A5588A57E}" destId="{E27A086E-695E-4F94-AAAE-71525A7D06AF}" srcOrd="1" destOrd="0" parTransId="{ABDC7133-2A50-4D52-9B01-A78E9B764877}" sibTransId="{B1ABA028-AFD3-48FA-AC4D-362AF16C01DB}"/>
    <dgm:cxn modelId="{B710077C-A499-4639-85DC-8E3D6012E688}" type="presOf" srcId="{A0A6F3A8-179E-4B14-8C4E-C1AB5344C0D6}" destId="{7592D6A6-D90B-4829-8FD5-36028E873145}" srcOrd="0" destOrd="3" presId="urn:microsoft.com/office/officeart/2005/8/layout/hProcess4"/>
    <dgm:cxn modelId="{1A5AA2D5-F98D-4A10-955B-CBD363CA5D2F}" type="presOf" srcId="{55776F99-581F-4231-ACBA-D14A2129A3B2}" destId="{718F90B9-9CB7-4742-817C-5BCB5F76B052}" srcOrd="0" destOrd="0" presId="urn:microsoft.com/office/officeart/2005/8/layout/hProcess4"/>
    <dgm:cxn modelId="{27132A9B-1B16-49BE-858B-13100980ED40}" type="presOf" srcId="{66E68F5D-276C-49A8-845E-698A5588A57E}" destId="{EA2E32BB-38EC-4BD6-BC9C-B03CDBFB10DB}" srcOrd="0" destOrd="0" presId="urn:microsoft.com/office/officeart/2005/8/layout/hProcess4"/>
    <dgm:cxn modelId="{FE9B9DE1-E65C-4AF7-BC31-9E8DAF418449}" srcId="{66E68F5D-276C-49A8-845E-698A5588A57E}" destId="{18AC0488-B55A-4A8E-8F6D-D605D7713271}" srcOrd="0" destOrd="0" parTransId="{6B642AD2-1CBE-4E11-9156-07C013A1226A}" sibTransId="{5FCF9081-3C95-4815-A91E-D5992C90A62C}"/>
    <dgm:cxn modelId="{0A017175-BBC2-47D0-B839-B64BC9A8737A}" type="presOf" srcId="{18AC0488-B55A-4A8E-8F6D-D605D7713271}" destId="{6848683B-AC82-4DD0-B9C2-EFC66FD607B9}" srcOrd="1" destOrd="0" presId="urn:microsoft.com/office/officeart/2005/8/layout/hProcess4"/>
    <dgm:cxn modelId="{6C710943-B8CF-49E8-B3EE-0A3C5F97D81E}" type="presOf" srcId="{E27A086E-695E-4F94-AAAE-71525A7D06AF}" destId="{6848683B-AC82-4DD0-B9C2-EFC66FD607B9}" srcOrd="1" destOrd="1" presId="urn:microsoft.com/office/officeart/2005/8/layout/hProcess4"/>
    <dgm:cxn modelId="{05FA1784-B83A-4FC6-9684-7AAAAE765C10}" type="presOf" srcId="{B329C568-0FB8-4AF5-BF38-AE60D6975462}" destId="{7592D6A6-D90B-4829-8FD5-36028E873145}" srcOrd="0" destOrd="1" presId="urn:microsoft.com/office/officeart/2005/8/layout/hProcess4"/>
    <dgm:cxn modelId="{3790261E-F46C-4A8B-B6C9-BA17DEC73202}" type="presOf" srcId="{D4C2783B-6AFF-442A-A6D4-1F510CB43962}" destId="{B4E51F62-CEB4-4FED-8AE7-5462223110C8}" srcOrd="0" destOrd="0" presId="urn:microsoft.com/office/officeart/2005/8/layout/hProcess4"/>
    <dgm:cxn modelId="{6C65D048-ABFB-4E56-AD22-73E60F8782C9}" type="presOf" srcId="{109D7485-BE9D-477E-B157-C4C2DE33BE40}" destId="{05D55D01-84CD-481B-8F13-489F73ABA378}" srcOrd="1" destOrd="0" presId="urn:microsoft.com/office/officeart/2005/8/layout/hProcess4"/>
    <dgm:cxn modelId="{6C560265-DDCE-4F90-BA69-76AA6E963E65}" srcId="{0A3DDFD2-A041-4B1A-910C-6D7A34CE7624}" destId="{109D7485-BE9D-477E-B157-C4C2DE33BE40}" srcOrd="0" destOrd="0" parTransId="{6F56BCF6-19C3-4D92-8153-4B4F9C109943}" sibTransId="{976047D0-A2F6-4B70-9B05-7B6DB19FD6EC}"/>
    <dgm:cxn modelId="{88955E0D-1814-4AFC-A0BD-629B9FBE2257}" type="presOf" srcId="{CB09035F-5E40-4615-8DD5-0F0F7FD46577}" destId="{3A75CF18-3104-4DE6-B2C8-12A10958856D}" srcOrd="0" destOrd="0" presId="urn:microsoft.com/office/officeart/2005/8/layout/hProcess4"/>
    <dgm:cxn modelId="{43E16479-BF56-40F7-B347-F2393310C55C}" srcId="{D4C2783B-6AFF-442A-A6D4-1F510CB43962}" destId="{A0A6F3A8-179E-4B14-8C4E-C1AB5344C0D6}" srcOrd="3" destOrd="0" parTransId="{FBFB5AAD-F9D0-4DAB-A82B-20AFBF04A2C0}" sibTransId="{64C32185-5D43-4D3D-B041-B27F44437722}"/>
    <dgm:cxn modelId="{9B678284-6528-4DCF-84ED-30F2711C77D9}" type="presOf" srcId="{A0A6F3A8-179E-4B14-8C4E-C1AB5344C0D6}" destId="{F9E06A14-EA48-4626-8FD9-654D702501E1}" srcOrd="1" destOrd="3" presId="urn:microsoft.com/office/officeart/2005/8/layout/hProcess4"/>
    <dgm:cxn modelId="{AA91BDDD-2EB1-489C-A0C2-6BC25844B0E4}" type="presOf" srcId="{5C84E362-40E0-4B01-A440-E631BDF6FFD3}" destId="{F9E06A14-EA48-4626-8FD9-654D702501E1}" srcOrd="1" destOrd="2" presId="urn:microsoft.com/office/officeart/2005/8/layout/hProcess4"/>
    <dgm:cxn modelId="{A3ABE451-50A9-43FF-91B3-9E88A16CE720}" type="presOf" srcId="{671A9253-F316-42C3-BE47-A9B7FF2D7473}" destId="{7592D6A6-D90B-4829-8FD5-36028E873145}" srcOrd="0" destOrd="0" presId="urn:microsoft.com/office/officeart/2005/8/layout/hProcess4"/>
    <dgm:cxn modelId="{6B4710FC-8787-47F4-B405-E551D789A0D5}" type="presOf" srcId="{109D7485-BE9D-477E-B157-C4C2DE33BE40}" destId="{5E9DC47C-6583-46EB-886E-7A7F557BA7F1}" srcOrd="0" destOrd="0" presId="urn:microsoft.com/office/officeart/2005/8/layout/hProcess4"/>
    <dgm:cxn modelId="{C62AB450-1662-4E94-B764-A5F6C3230BE4}" type="presOf" srcId="{40B748BA-7A44-45A3-A730-0F9FEAF9F983}" destId="{777BE812-B0EB-4759-8D70-5EF0EBA80423}" srcOrd="0" destOrd="0" presId="urn:microsoft.com/office/officeart/2005/8/layout/hProcess4"/>
    <dgm:cxn modelId="{E18676C2-093D-41FD-980A-D16758F97FBF}" srcId="{D4C2783B-6AFF-442A-A6D4-1F510CB43962}" destId="{B329C568-0FB8-4AF5-BF38-AE60D6975462}" srcOrd="1" destOrd="0" parTransId="{6BF6CA3A-1FF8-4B4B-AD56-DC899680166A}" sibTransId="{2679CC82-2832-471E-8DFA-91E5827FE862}"/>
    <dgm:cxn modelId="{9BF97E11-FFF0-4F09-AA73-8B0A3E8DCB2A}" type="presOf" srcId="{E27A086E-695E-4F94-AAAE-71525A7D06AF}" destId="{BF62043A-97D9-474E-9CCB-BD32E8F4927F}" srcOrd="0" destOrd="1" presId="urn:microsoft.com/office/officeart/2005/8/layout/hProcess4"/>
    <dgm:cxn modelId="{F76F5580-2D52-4ADF-B55F-1C35D1329DE1}" type="presOf" srcId="{671A9253-F316-42C3-BE47-A9B7FF2D7473}" destId="{F9E06A14-EA48-4626-8FD9-654D702501E1}" srcOrd="1" destOrd="0" presId="urn:microsoft.com/office/officeart/2005/8/layout/hProcess4"/>
    <dgm:cxn modelId="{6A3FBE1F-A708-47AE-B699-CB5D63D94095}" type="presOf" srcId="{18AC0488-B55A-4A8E-8F6D-D605D7713271}" destId="{BF62043A-97D9-474E-9CCB-BD32E8F4927F}" srcOrd="0" destOrd="0" presId="urn:microsoft.com/office/officeart/2005/8/layout/hProcess4"/>
    <dgm:cxn modelId="{7FDF1A86-9ABA-4357-8FBC-675E062CC852}" srcId="{D4C2783B-6AFF-442A-A6D4-1F510CB43962}" destId="{5C84E362-40E0-4B01-A440-E631BDF6FFD3}" srcOrd="2" destOrd="0" parTransId="{D0477311-AF64-42DE-AAD3-EF732FDFD30C}" sibTransId="{CD353CC4-6BED-4D1E-ACC5-817B8A4755FF}"/>
    <dgm:cxn modelId="{CB59BCA8-CA5E-48B8-8C01-2E3CDB3ABE39}" type="presOf" srcId="{B329C568-0FB8-4AF5-BF38-AE60D6975462}" destId="{F9E06A14-EA48-4626-8FD9-654D702501E1}" srcOrd="1" destOrd="1" presId="urn:microsoft.com/office/officeart/2005/8/layout/hProcess4"/>
    <dgm:cxn modelId="{7DA3FA6A-90C6-4D4F-A2C1-E9BAEFE86700}" type="presOf" srcId="{5C84E362-40E0-4B01-A440-E631BDF6FFD3}" destId="{7592D6A6-D90B-4829-8FD5-36028E873145}" srcOrd="0" destOrd="2" presId="urn:microsoft.com/office/officeart/2005/8/layout/hProcess4"/>
    <dgm:cxn modelId="{5CA2723F-7A70-4CB6-A007-8713E748B67C}" srcId="{D4C2783B-6AFF-442A-A6D4-1F510CB43962}" destId="{671A9253-F316-42C3-BE47-A9B7FF2D7473}" srcOrd="0" destOrd="0" parTransId="{16D5CD38-5EE1-4859-AA5A-ADD47AC3F134}" sibTransId="{906A148B-1C4A-414D-9B64-768220024777}"/>
    <dgm:cxn modelId="{3D71BB08-17AD-4813-902E-F9555331D593}" srcId="{40B748BA-7A44-45A3-A730-0F9FEAF9F983}" destId="{D4C2783B-6AFF-442A-A6D4-1F510CB43962}" srcOrd="2" destOrd="0" parTransId="{7173C664-201B-4645-9859-E007B7096EB8}" sibTransId="{50721798-8AF6-499F-8438-A35C322A8382}"/>
    <dgm:cxn modelId="{BC3D715A-175C-4D50-A85B-12DBFFFE13E9}" type="presParOf" srcId="{777BE812-B0EB-4759-8D70-5EF0EBA80423}" destId="{B7BE005E-F336-4749-914F-8BBF3E9FF312}" srcOrd="0" destOrd="0" presId="urn:microsoft.com/office/officeart/2005/8/layout/hProcess4"/>
    <dgm:cxn modelId="{CF09C850-912A-4420-ADB2-A0B8660069F0}" type="presParOf" srcId="{777BE812-B0EB-4759-8D70-5EF0EBA80423}" destId="{1DA30963-6FCC-4BF3-B7E8-A4FE57E6F745}" srcOrd="1" destOrd="0" presId="urn:microsoft.com/office/officeart/2005/8/layout/hProcess4"/>
    <dgm:cxn modelId="{3B979F5E-F8BD-4884-8E23-01E70A0C5534}" type="presParOf" srcId="{777BE812-B0EB-4759-8D70-5EF0EBA80423}" destId="{C3E143A4-A1EB-44A1-BCA6-45D356911B50}" srcOrd="2" destOrd="0" presId="urn:microsoft.com/office/officeart/2005/8/layout/hProcess4"/>
    <dgm:cxn modelId="{8CF9C055-2BBA-4D3B-89BE-B7FCD6EE1976}" type="presParOf" srcId="{C3E143A4-A1EB-44A1-BCA6-45D356911B50}" destId="{9FD61752-029F-47E8-9D7D-BD922847B2F3}" srcOrd="0" destOrd="0" presId="urn:microsoft.com/office/officeart/2005/8/layout/hProcess4"/>
    <dgm:cxn modelId="{B81A3386-2E01-4805-B652-8A5CCCCE0F7C}" type="presParOf" srcId="{9FD61752-029F-47E8-9D7D-BD922847B2F3}" destId="{5AAB0AA7-00A8-49DC-8E8F-7127EC73D47B}" srcOrd="0" destOrd="0" presId="urn:microsoft.com/office/officeart/2005/8/layout/hProcess4"/>
    <dgm:cxn modelId="{8CCC0663-8CBE-4282-908A-9FB02D32DD7F}" type="presParOf" srcId="{9FD61752-029F-47E8-9D7D-BD922847B2F3}" destId="{5E9DC47C-6583-46EB-886E-7A7F557BA7F1}" srcOrd="1" destOrd="0" presId="urn:microsoft.com/office/officeart/2005/8/layout/hProcess4"/>
    <dgm:cxn modelId="{4470356B-A6A2-47E1-B819-8B2DEEFDC4AC}" type="presParOf" srcId="{9FD61752-029F-47E8-9D7D-BD922847B2F3}" destId="{05D55D01-84CD-481B-8F13-489F73ABA378}" srcOrd="2" destOrd="0" presId="urn:microsoft.com/office/officeart/2005/8/layout/hProcess4"/>
    <dgm:cxn modelId="{BC7C1016-B652-4E06-925D-88B03DD5FA7A}" type="presParOf" srcId="{9FD61752-029F-47E8-9D7D-BD922847B2F3}" destId="{C9ED0F91-02B4-4D35-8DDB-F055A16AE322}" srcOrd="3" destOrd="0" presId="urn:microsoft.com/office/officeart/2005/8/layout/hProcess4"/>
    <dgm:cxn modelId="{43FB11C1-E036-44F3-8483-1E89844C91BC}" type="presParOf" srcId="{9FD61752-029F-47E8-9D7D-BD922847B2F3}" destId="{6A52EC63-5737-4A8E-90F2-1E04DBF8A26D}" srcOrd="4" destOrd="0" presId="urn:microsoft.com/office/officeart/2005/8/layout/hProcess4"/>
    <dgm:cxn modelId="{B54FF6FA-B289-4A6D-9C8B-329C625470F6}" type="presParOf" srcId="{C3E143A4-A1EB-44A1-BCA6-45D356911B50}" destId="{718F90B9-9CB7-4742-817C-5BCB5F76B052}" srcOrd="1" destOrd="0" presId="urn:microsoft.com/office/officeart/2005/8/layout/hProcess4"/>
    <dgm:cxn modelId="{5E7B1D6D-7658-4FA5-BEC6-D4B511DCE5B4}" type="presParOf" srcId="{C3E143A4-A1EB-44A1-BCA6-45D356911B50}" destId="{275A2ACA-4A7F-4923-BC18-C7286922A55E}" srcOrd="2" destOrd="0" presId="urn:microsoft.com/office/officeart/2005/8/layout/hProcess4"/>
    <dgm:cxn modelId="{F6598262-7D37-4FF3-A3D6-AE1B140FEAE5}" type="presParOf" srcId="{275A2ACA-4A7F-4923-BC18-C7286922A55E}" destId="{A0B69E7F-A699-4839-9682-61BA1C7D3ACD}" srcOrd="0" destOrd="0" presId="urn:microsoft.com/office/officeart/2005/8/layout/hProcess4"/>
    <dgm:cxn modelId="{10DD7214-A06C-4B2A-BC3A-9D8FE512B43F}" type="presParOf" srcId="{275A2ACA-4A7F-4923-BC18-C7286922A55E}" destId="{BF62043A-97D9-474E-9CCB-BD32E8F4927F}" srcOrd="1" destOrd="0" presId="urn:microsoft.com/office/officeart/2005/8/layout/hProcess4"/>
    <dgm:cxn modelId="{8B6A1313-C571-4C0C-A3C8-83B0022F09FE}" type="presParOf" srcId="{275A2ACA-4A7F-4923-BC18-C7286922A55E}" destId="{6848683B-AC82-4DD0-B9C2-EFC66FD607B9}" srcOrd="2" destOrd="0" presId="urn:microsoft.com/office/officeart/2005/8/layout/hProcess4"/>
    <dgm:cxn modelId="{DDF33D01-6C3E-4D77-B61A-DB01E715315A}" type="presParOf" srcId="{275A2ACA-4A7F-4923-BC18-C7286922A55E}" destId="{EA2E32BB-38EC-4BD6-BC9C-B03CDBFB10DB}" srcOrd="3" destOrd="0" presId="urn:microsoft.com/office/officeart/2005/8/layout/hProcess4"/>
    <dgm:cxn modelId="{2258732D-DC5C-46F1-A3E9-D73149210880}" type="presParOf" srcId="{275A2ACA-4A7F-4923-BC18-C7286922A55E}" destId="{650C8131-08F1-46F0-97A7-9AF5B0B5FA26}" srcOrd="4" destOrd="0" presId="urn:microsoft.com/office/officeart/2005/8/layout/hProcess4"/>
    <dgm:cxn modelId="{088906F0-AC07-4BC8-B314-C86D457CABC1}" type="presParOf" srcId="{C3E143A4-A1EB-44A1-BCA6-45D356911B50}" destId="{3A75CF18-3104-4DE6-B2C8-12A10958856D}" srcOrd="3" destOrd="0" presId="urn:microsoft.com/office/officeart/2005/8/layout/hProcess4"/>
    <dgm:cxn modelId="{DEC8017C-17E3-47CE-A79F-3F18A8DA01B9}" type="presParOf" srcId="{C3E143A4-A1EB-44A1-BCA6-45D356911B50}" destId="{27040665-3CC2-4007-9948-A8C986133602}" srcOrd="4" destOrd="0" presId="urn:microsoft.com/office/officeart/2005/8/layout/hProcess4"/>
    <dgm:cxn modelId="{781E574E-9C9D-4FD5-9F67-6AF347EB8B5F}" type="presParOf" srcId="{27040665-3CC2-4007-9948-A8C986133602}" destId="{61678801-CF9E-4968-B725-3A435C2D13D9}" srcOrd="0" destOrd="0" presId="urn:microsoft.com/office/officeart/2005/8/layout/hProcess4"/>
    <dgm:cxn modelId="{91A387F1-C358-4A40-B9C2-64AE7F4B2EB5}" type="presParOf" srcId="{27040665-3CC2-4007-9948-A8C986133602}" destId="{7592D6A6-D90B-4829-8FD5-36028E873145}" srcOrd="1" destOrd="0" presId="urn:microsoft.com/office/officeart/2005/8/layout/hProcess4"/>
    <dgm:cxn modelId="{C0A9012A-766F-47B0-838E-EE77A4ECE150}" type="presParOf" srcId="{27040665-3CC2-4007-9948-A8C986133602}" destId="{F9E06A14-EA48-4626-8FD9-654D702501E1}" srcOrd="2" destOrd="0" presId="urn:microsoft.com/office/officeart/2005/8/layout/hProcess4"/>
    <dgm:cxn modelId="{9B71D536-0F96-4702-AF40-FFE49DA08312}" type="presParOf" srcId="{27040665-3CC2-4007-9948-A8C986133602}" destId="{B4E51F62-CEB4-4FED-8AE7-5462223110C8}" srcOrd="3" destOrd="0" presId="urn:microsoft.com/office/officeart/2005/8/layout/hProcess4"/>
    <dgm:cxn modelId="{F9A56BC2-C24E-46EE-AFE4-7BC54055B075}" type="presParOf" srcId="{27040665-3CC2-4007-9948-A8C986133602}" destId="{0CA415EE-2C55-4469-A103-9E327918F6B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3BD80BC8-F866-4D9E-BD4A-0040C468991A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2D5AD140-4009-41D5-AAAD-7458DBBD735C}">
      <dgm:prSet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Majors 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ABF2FBEF-0641-48ED-8A7D-75FC3A11AC34}" type="parTrans" cxnId="{E20074CC-5298-4D70-8805-6487FB56612D}">
      <dgm:prSet/>
      <dgm:spPr/>
      <dgm:t>
        <a:bodyPr/>
        <a:lstStyle/>
        <a:p>
          <a:endParaRPr lang="en-US"/>
        </a:p>
      </dgm:t>
    </dgm:pt>
    <dgm:pt modelId="{670CAFE6-0359-4219-ADD8-3EE366498339}" type="sibTrans" cxnId="{E20074CC-5298-4D70-8805-6487FB56612D}">
      <dgm:prSet/>
      <dgm:spPr/>
      <dgm:t>
        <a:bodyPr/>
        <a:lstStyle/>
        <a:p>
          <a:endParaRPr lang="en-US"/>
        </a:p>
      </dgm:t>
    </dgm:pt>
    <dgm:pt modelId="{45852607-B451-40A4-9A90-F056EA62A9E6}">
      <dgm:prSet/>
      <dgm:spPr/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CS or CE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0F9697B5-3606-41DB-9B23-88C6402FD804}" type="parTrans" cxnId="{CCEDAC91-D2A2-469A-BA88-3D224B950ED8}">
      <dgm:prSet/>
      <dgm:spPr/>
      <dgm:t>
        <a:bodyPr/>
        <a:lstStyle/>
        <a:p>
          <a:endParaRPr lang="en-US"/>
        </a:p>
      </dgm:t>
    </dgm:pt>
    <dgm:pt modelId="{CD72119E-46C9-4473-9B9A-694DB0DB188D}" type="sibTrans" cxnId="{CCEDAC91-D2A2-469A-BA88-3D224B950ED8}">
      <dgm:prSet/>
      <dgm:spPr/>
      <dgm:t>
        <a:bodyPr/>
        <a:lstStyle/>
        <a:p>
          <a:endParaRPr lang="en-US"/>
        </a:p>
      </dgm:t>
    </dgm:pt>
    <dgm:pt modelId="{4E9F697E-D2E3-413A-A9AA-A006C81F4334}">
      <dgm:prSet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Conditions :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BCF4C8C1-FE7C-41B2-823E-CE5EBBF27A98}" type="parTrans" cxnId="{9764A0B0-4FAA-40D0-8797-CC9D4F61DD10}">
      <dgm:prSet/>
      <dgm:spPr/>
      <dgm:t>
        <a:bodyPr/>
        <a:lstStyle/>
        <a:p>
          <a:endParaRPr lang="en-US"/>
        </a:p>
      </dgm:t>
    </dgm:pt>
    <dgm:pt modelId="{CECD2D84-C116-4069-9674-0F0126D78B57}" type="sibTrans" cxnId="{9764A0B0-4FAA-40D0-8797-CC9D4F61DD10}">
      <dgm:prSet/>
      <dgm:spPr/>
      <dgm:t>
        <a:bodyPr/>
        <a:lstStyle/>
        <a:p>
          <a:endParaRPr lang="en-US"/>
        </a:p>
      </dgm:t>
    </dgm:pt>
    <dgm:pt modelId="{1A4537FF-BFF6-4D33-99FF-1D70176ED689}">
      <dgm:prSet/>
      <dgm:spPr/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TOEFL &gt;= 500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51A55932-E03D-4D1D-8080-4922094A81B8}" type="parTrans" cxnId="{C2BADE95-59DD-4098-A0AF-9841FBDB3066}">
      <dgm:prSet/>
      <dgm:spPr/>
      <dgm:t>
        <a:bodyPr/>
        <a:lstStyle/>
        <a:p>
          <a:endParaRPr lang="en-US"/>
        </a:p>
      </dgm:t>
    </dgm:pt>
    <dgm:pt modelId="{AAB3433E-FA0B-48B6-9DB1-7483B5156E0D}" type="sibTrans" cxnId="{C2BADE95-59DD-4098-A0AF-9841FBDB3066}">
      <dgm:prSet/>
      <dgm:spPr/>
      <dgm:t>
        <a:bodyPr/>
        <a:lstStyle/>
        <a:p>
          <a:endParaRPr lang="en-US"/>
        </a:p>
      </dgm:t>
    </dgm:pt>
    <dgm:pt modelId="{F01C8336-130E-4EB4-A169-D391B2A4DBE6}">
      <dgm:prSet/>
      <dgm:spPr/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IPK &gt;= 3,25 (IPK semester 3)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F3D40E46-644C-4258-9198-781AA1614D52}" type="parTrans" cxnId="{D8731918-8106-4017-96FD-C14782EF2D35}">
      <dgm:prSet/>
      <dgm:spPr/>
      <dgm:t>
        <a:bodyPr/>
        <a:lstStyle/>
        <a:p>
          <a:endParaRPr lang="en-US"/>
        </a:p>
      </dgm:t>
    </dgm:pt>
    <dgm:pt modelId="{DC2FD38E-441A-46E7-B5A1-FB6C4741C835}" type="sibTrans" cxnId="{D8731918-8106-4017-96FD-C14782EF2D35}">
      <dgm:prSet/>
      <dgm:spPr/>
      <dgm:t>
        <a:bodyPr/>
        <a:lstStyle/>
        <a:p>
          <a:endParaRPr lang="en-US"/>
        </a:p>
      </dgm:t>
    </dgm:pt>
    <dgm:pt modelId="{7C830D24-8FD2-46B8-9659-1BC478C2A0FD}">
      <dgm:prSet/>
      <dgm:spPr/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Capacity : 2 classes @ 24 students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AB5E2635-33AC-485F-8AC4-E35A3F2D9315}" type="parTrans" cxnId="{5BAE447A-B6C2-429A-BF52-15B0D03C9C12}">
      <dgm:prSet/>
      <dgm:spPr/>
      <dgm:t>
        <a:bodyPr/>
        <a:lstStyle/>
        <a:p>
          <a:endParaRPr lang="en-US"/>
        </a:p>
      </dgm:t>
    </dgm:pt>
    <dgm:pt modelId="{D0C1F951-BEA1-486F-91B4-DF2456E0EA04}" type="sibTrans" cxnId="{5BAE447A-B6C2-429A-BF52-15B0D03C9C12}">
      <dgm:prSet/>
      <dgm:spPr/>
      <dgm:t>
        <a:bodyPr/>
        <a:lstStyle/>
        <a:p>
          <a:endParaRPr lang="en-US"/>
        </a:p>
      </dgm:t>
    </dgm:pt>
    <dgm:pt modelId="{12F1AC69-669B-4AA7-B12B-8EAA80A1DE53}">
      <dgm:prSet/>
      <dgm:spPr/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If the capacity cannot hold the number of students who choose Applied Networking, students will be ranked by the score of Algorithm &amp; Programming subjects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932021DB-4FD6-49F6-BB05-DF150837A18C}" type="parTrans" cxnId="{8A76D42C-6756-4717-90EE-76F6E309B75C}">
      <dgm:prSet/>
      <dgm:spPr/>
      <dgm:t>
        <a:bodyPr/>
        <a:lstStyle/>
        <a:p>
          <a:endParaRPr lang="en-US"/>
        </a:p>
      </dgm:t>
    </dgm:pt>
    <dgm:pt modelId="{F0E0EAB0-CC0C-4523-9395-9A6C82E6C856}" type="sibTrans" cxnId="{8A76D42C-6756-4717-90EE-76F6E309B75C}">
      <dgm:prSet/>
      <dgm:spPr/>
      <dgm:t>
        <a:bodyPr/>
        <a:lstStyle/>
        <a:p>
          <a:endParaRPr lang="en-US"/>
        </a:p>
      </dgm:t>
    </dgm:pt>
    <dgm:pt modelId="{58BF570D-C399-4BD7-8BA3-BE22E58D39EB}">
      <dgm:prSet/>
      <dgm:spPr/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If you meet the pre-requisite, however you’re score for pre-requisite subjects are out of rank, then you will go for your 2</a:t>
          </a:r>
          <a:r>
            <a:rPr lang="en-US" i="0" baseline="30000" dirty="0" smtClean="0">
              <a:latin typeface="Times New Roman" pitchFamily="18" charset="0"/>
              <a:cs typeface="Times New Roman" pitchFamily="18" charset="0"/>
            </a:rPr>
            <a:t>nd</a:t>
          </a:r>
          <a:r>
            <a:rPr lang="en-US" i="0" dirty="0" smtClean="0">
              <a:latin typeface="Times New Roman" pitchFamily="18" charset="0"/>
              <a:cs typeface="Times New Roman" pitchFamily="18" charset="0"/>
            </a:rPr>
            <a:t> priority of concentration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932ACB03-7F73-46A1-ABC6-5ADE294CF246}" type="parTrans" cxnId="{22A31AED-5CF8-4CD4-B2C4-B6B337E78273}">
      <dgm:prSet/>
      <dgm:spPr/>
      <dgm:t>
        <a:bodyPr/>
        <a:lstStyle/>
        <a:p>
          <a:endParaRPr lang="en-US"/>
        </a:p>
      </dgm:t>
    </dgm:pt>
    <dgm:pt modelId="{DF7ECEF7-A087-461A-9CD3-DC5A6EF79EF2}" type="sibTrans" cxnId="{22A31AED-5CF8-4CD4-B2C4-B6B337E78273}">
      <dgm:prSet/>
      <dgm:spPr/>
      <dgm:t>
        <a:bodyPr/>
        <a:lstStyle/>
        <a:p>
          <a:endParaRPr lang="en-US"/>
        </a:p>
      </dgm:t>
    </dgm:pt>
    <dgm:pt modelId="{DD308A72-E383-4639-AF43-5EED8A4CE326}">
      <dgm:prSet/>
      <dgm:spPr/>
      <dgm:t>
        <a:bodyPr/>
        <a:lstStyle/>
        <a:p>
          <a:pPr rtl="0"/>
          <a:r>
            <a:rPr lang="en-US" i="0" dirty="0" smtClean="0">
              <a:latin typeface="Times New Roman" pitchFamily="18" charset="0"/>
              <a:cs typeface="Times New Roman" pitchFamily="18" charset="0"/>
            </a:rPr>
            <a:t>Algorithm &amp; Programming = A</a:t>
          </a:r>
          <a:endParaRPr lang="en-US" i="0" dirty="0">
            <a:latin typeface="Times New Roman" pitchFamily="18" charset="0"/>
            <a:cs typeface="Times New Roman" pitchFamily="18" charset="0"/>
          </a:endParaRPr>
        </a:p>
      </dgm:t>
    </dgm:pt>
    <dgm:pt modelId="{F7B28C91-4491-488E-9A04-A60569A64007}" type="parTrans" cxnId="{5EF456C2-125D-44F2-81C2-42D3CACC1029}">
      <dgm:prSet/>
      <dgm:spPr/>
    </dgm:pt>
    <dgm:pt modelId="{93862D9A-AE30-477A-937B-3BC49F356621}" type="sibTrans" cxnId="{5EF456C2-125D-44F2-81C2-42D3CACC1029}">
      <dgm:prSet/>
      <dgm:spPr/>
    </dgm:pt>
    <dgm:pt modelId="{F0BC6527-7702-49E3-95ED-E2B15FB1A5B8}" type="pres">
      <dgm:prSet presAssocID="{3BD80BC8-F866-4D9E-BD4A-0040C46899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1843C4-CDCA-4273-8126-42CF64CD1ED2}" type="pres">
      <dgm:prSet presAssocID="{2D5AD140-4009-41D5-AAAD-7458DBBD735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8F025C-BC66-4448-AD3D-6E6FCD465504}" type="pres">
      <dgm:prSet presAssocID="{2D5AD140-4009-41D5-AAAD-7458DBBD735C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C1439F-E319-4AB4-B427-0A7B444ED504}" type="pres">
      <dgm:prSet presAssocID="{4E9F697E-D2E3-413A-A9AA-A006C81F433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D89D13-B4EA-4FE3-B79D-30CC24240D5A}" type="pres">
      <dgm:prSet presAssocID="{4E9F697E-D2E3-413A-A9AA-A006C81F433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516E33D-0B37-450F-9EE9-0FFF9D116E8E}" type="presOf" srcId="{58BF570D-C399-4BD7-8BA3-BE22E58D39EB}" destId="{2FD89D13-B4EA-4FE3-B79D-30CC24240D5A}" srcOrd="0" destOrd="5" presId="urn:microsoft.com/office/officeart/2005/8/layout/vList2"/>
    <dgm:cxn modelId="{22A31AED-5CF8-4CD4-B2C4-B6B337E78273}" srcId="{4E9F697E-D2E3-413A-A9AA-A006C81F4334}" destId="{58BF570D-C399-4BD7-8BA3-BE22E58D39EB}" srcOrd="5" destOrd="0" parTransId="{932ACB03-7F73-46A1-ABC6-5ADE294CF246}" sibTransId="{DF7ECEF7-A087-461A-9CD3-DC5A6EF79EF2}"/>
    <dgm:cxn modelId="{E20074CC-5298-4D70-8805-6487FB56612D}" srcId="{3BD80BC8-F866-4D9E-BD4A-0040C468991A}" destId="{2D5AD140-4009-41D5-AAAD-7458DBBD735C}" srcOrd="0" destOrd="0" parTransId="{ABF2FBEF-0641-48ED-8A7D-75FC3A11AC34}" sibTransId="{670CAFE6-0359-4219-ADD8-3EE366498339}"/>
    <dgm:cxn modelId="{140C29FB-5077-4D91-ABEE-FCC22958C61D}" type="presOf" srcId="{F01C8336-130E-4EB4-A169-D391B2A4DBE6}" destId="{2FD89D13-B4EA-4FE3-B79D-30CC24240D5A}" srcOrd="0" destOrd="1" presId="urn:microsoft.com/office/officeart/2005/8/layout/vList2"/>
    <dgm:cxn modelId="{C2BADE95-59DD-4098-A0AF-9841FBDB3066}" srcId="{4E9F697E-D2E3-413A-A9AA-A006C81F4334}" destId="{1A4537FF-BFF6-4D33-99FF-1D70176ED689}" srcOrd="0" destOrd="0" parTransId="{51A55932-E03D-4D1D-8080-4922094A81B8}" sibTransId="{AAB3433E-FA0B-48B6-9DB1-7483B5156E0D}"/>
    <dgm:cxn modelId="{8C805FA8-FB2E-4942-9641-6CBB4FF7EB28}" type="presOf" srcId="{4E9F697E-D2E3-413A-A9AA-A006C81F4334}" destId="{5BC1439F-E319-4AB4-B427-0A7B444ED504}" srcOrd="0" destOrd="0" presId="urn:microsoft.com/office/officeart/2005/8/layout/vList2"/>
    <dgm:cxn modelId="{EB33DBEE-A8D1-4A6C-9220-30C94EDB343B}" type="presOf" srcId="{45852607-B451-40A4-9A90-F056EA62A9E6}" destId="{738F025C-BC66-4448-AD3D-6E6FCD465504}" srcOrd="0" destOrd="0" presId="urn:microsoft.com/office/officeart/2005/8/layout/vList2"/>
    <dgm:cxn modelId="{B7DA23A2-5132-439A-BA8B-896A16B32DE4}" type="presOf" srcId="{2D5AD140-4009-41D5-AAAD-7458DBBD735C}" destId="{871843C4-CDCA-4273-8126-42CF64CD1ED2}" srcOrd="0" destOrd="0" presId="urn:microsoft.com/office/officeart/2005/8/layout/vList2"/>
    <dgm:cxn modelId="{67E6D380-5FBF-4E21-AFDB-E8FD8978D895}" type="presOf" srcId="{7C830D24-8FD2-46B8-9659-1BC478C2A0FD}" destId="{2FD89D13-B4EA-4FE3-B79D-30CC24240D5A}" srcOrd="0" destOrd="3" presId="urn:microsoft.com/office/officeart/2005/8/layout/vList2"/>
    <dgm:cxn modelId="{8A76D42C-6756-4717-90EE-76F6E309B75C}" srcId="{4E9F697E-D2E3-413A-A9AA-A006C81F4334}" destId="{12F1AC69-669B-4AA7-B12B-8EAA80A1DE53}" srcOrd="4" destOrd="0" parTransId="{932021DB-4FD6-49F6-BB05-DF150837A18C}" sibTransId="{F0E0EAB0-CC0C-4523-9395-9A6C82E6C856}"/>
    <dgm:cxn modelId="{CCEDAC91-D2A2-469A-BA88-3D224B950ED8}" srcId="{2D5AD140-4009-41D5-AAAD-7458DBBD735C}" destId="{45852607-B451-40A4-9A90-F056EA62A9E6}" srcOrd="0" destOrd="0" parTransId="{0F9697B5-3606-41DB-9B23-88C6402FD804}" sibTransId="{CD72119E-46C9-4473-9B9A-694DB0DB188D}"/>
    <dgm:cxn modelId="{BB0602A4-5F37-4862-B369-81B19631705E}" type="presOf" srcId="{1A4537FF-BFF6-4D33-99FF-1D70176ED689}" destId="{2FD89D13-B4EA-4FE3-B79D-30CC24240D5A}" srcOrd="0" destOrd="0" presId="urn:microsoft.com/office/officeart/2005/8/layout/vList2"/>
    <dgm:cxn modelId="{42B2F8FA-1F4A-43DD-870C-246E7668228C}" type="presOf" srcId="{DD308A72-E383-4639-AF43-5EED8A4CE326}" destId="{2FD89D13-B4EA-4FE3-B79D-30CC24240D5A}" srcOrd="0" destOrd="2" presId="urn:microsoft.com/office/officeart/2005/8/layout/vList2"/>
    <dgm:cxn modelId="{5EF456C2-125D-44F2-81C2-42D3CACC1029}" srcId="{4E9F697E-D2E3-413A-A9AA-A006C81F4334}" destId="{DD308A72-E383-4639-AF43-5EED8A4CE326}" srcOrd="2" destOrd="0" parTransId="{F7B28C91-4491-488E-9A04-A60569A64007}" sibTransId="{93862D9A-AE30-477A-937B-3BC49F356621}"/>
    <dgm:cxn modelId="{B532B2AF-7725-407B-9AEF-09EBA46BFEDA}" type="presOf" srcId="{12F1AC69-669B-4AA7-B12B-8EAA80A1DE53}" destId="{2FD89D13-B4EA-4FE3-B79D-30CC24240D5A}" srcOrd="0" destOrd="4" presId="urn:microsoft.com/office/officeart/2005/8/layout/vList2"/>
    <dgm:cxn modelId="{9764A0B0-4FAA-40D0-8797-CC9D4F61DD10}" srcId="{3BD80BC8-F866-4D9E-BD4A-0040C468991A}" destId="{4E9F697E-D2E3-413A-A9AA-A006C81F4334}" srcOrd="1" destOrd="0" parTransId="{BCF4C8C1-FE7C-41B2-823E-CE5EBBF27A98}" sibTransId="{CECD2D84-C116-4069-9674-0F0126D78B57}"/>
    <dgm:cxn modelId="{D8731918-8106-4017-96FD-C14782EF2D35}" srcId="{4E9F697E-D2E3-413A-A9AA-A006C81F4334}" destId="{F01C8336-130E-4EB4-A169-D391B2A4DBE6}" srcOrd="1" destOrd="0" parTransId="{F3D40E46-644C-4258-9198-781AA1614D52}" sibTransId="{DC2FD38E-441A-46E7-B5A1-FB6C4741C835}"/>
    <dgm:cxn modelId="{62A68F91-6AA2-4AED-A1B3-8AFDFD420534}" type="presOf" srcId="{3BD80BC8-F866-4D9E-BD4A-0040C468991A}" destId="{F0BC6527-7702-49E3-95ED-E2B15FB1A5B8}" srcOrd="0" destOrd="0" presId="urn:microsoft.com/office/officeart/2005/8/layout/vList2"/>
    <dgm:cxn modelId="{5BAE447A-B6C2-429A-BF52-15B0D03C9C12}" srcId="{4E9F697E-D2E3-413A-A9AA-A006C81F4334}" destId="{7C830D24-8FD2-46B8-9659-1BC478C2A0FD}" srcOrd="3" destOrd="0" parTransId="{AB5E2635-33AC-485F-8AC4-E35A3F2D9315}" sibTransId="{D0C1F951-BEA1-486F-91B4-DF2456E0EA04}"/>
    <dgm:cxn modelId="{7015B72F-33A7-421D-B267-298D229D9F99}" type="presParOf" srcId="{F0BC6527-7702-49E3-95ED-E2B15FB1A5B8}" destId="{871843C4-CDCA-4273-8126-42CF64CD1ED2}" srcOrd="0" destOrd="0" presId="urn:microsoft.com/office/officeart/2005/8/layout/vList2"/>
    <dgm:cxn modelId="{EA03CE36-AB84-4088-A1F6-48C9C5F1C50D}" type="presParOf" srcId="{F0BC6527-7702-49E3-95ED-E2B15FB1A5B8}" destId="{738F025C-BC66-4448-AD3D-6E6FCD465504}" srcOrd="1" destOrd="0" presId="urn:microsoft.com/office/officeart/2005/8/layout/vList2"/>
    <dgm:cxn modelId="{BE7154B6-6544-43D7-8D6C-18D58F106A94}" type="presParOf" srcId="{F0BC6527-7702-49E3-95ED-E2B15FB1A5B8}" destId="{5BC1439F-E319-4AB4-B427-0A7B444ED504}" srcOrd="2" destOrd="0" presId="urn:microsoft.com/office/officeart/2005/8/layout/vList2"/>
    <dgm:cxn modelId="{3510A472-9E37-4EE2-B2B4-582CFB58D4F4}" type="presParOf" srcId="{F0BC6527-7702-49E3-95ED-E2B15FB1A5B8}" destId="{2FD89D13-B4EA-4FE3-B79D-30CC24240D5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263EB748-14D4-42EB-91E0-24804A24395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33B60BD4-3FFF-4119-923C-959C353670A0}">
      <dgm:prSet/>
      <dgm:spPr/>
      <dgm:t>
        <a:bodyPr/>
        <a:lstStyle/>
        <a:p>
          <a:pPr rtl="0"/>
          <a:r>
            <a:rPr lang="en-US" dirty="0" smtClean="0"/>
            <a:t>COMP6047&lt;&gt; A</a:t>
          </a:r>
          <a:endParaRPr lang="en-US" dirty="0"/>
        </a:p>
      </dgm:t>
    </dgm:pt>
    <dgm:pt modelId="{349205C5-26F4-4F99-83BF-8263627AC164}" type="parTrans" cxnId="{B7C244C7-86D0-4CD8-8BEE-95D15FD28399}">
      <dgm:prSet/>
      <dgm:spPr/>
      <dgm:t>
        <a:bodyPr/>
        <a:lstStyle/>
        <a:p>
          <a:endParaRPr lang="en-US"/>
        </a:p>
      </dgm:t>
    </dgm:pt>
    <dgm:pt modelId="{5C699E50-85EF-4CA9-98A4-29DC9719DAA2}" type="sibTrans" cxnId="{B7C244C7-86D0-4CD8-8BEE-95D15FD28399}">
      <dgm:prSet/>
      <dgm:spPr/>
      <dgm:t>
        <a:bodyPr/>
        <a:lstStyle/>
        <a:p>
          <a:endParaRPr lang="en-US"/>
        </a:p>
      </dgm:t>
    </dgm:pt>
    <dgm:pt modelId="{4F297A10-422C-41C2-968C-FEC35812E41E}">
      <dgm:prSet/>
      <dgm:spPr/>
      <dgm:t>
        <a:bodyPr/>
        <a:lstStyle/>
        <a:p>
          <a:pPr rtl="0"/>
          <a:r>
            <a:rPr lang="en-US" dirty="0" smtClean="0"/>
            <a:t>COMP6047 = A, over capacity and score out of rank</a:t>
          </a:r>
          <a:endParaRPr lang="en-US" dirty="0"/>
        </a:p>
      </dgm:t>
    </dgm:pt>
    <dgm:pt modelId="{C4BD38B2-104B-4F45-8637-BFE1882B843A}" type="parTrans" cxnId="{93131DF0-CF7D-4FDB-96E9-6E51384CDEEB}">
      <dgm:prSet/>
      <dgm:spPr/>
      <dgm:t>
        <a:bodyPr/>
        <a:lstStyle/>
        <a:p>
          <a:endParaRPr lang="en-US"/>
        </a:p>
      </dgm:t>
    </dgm:pt>
    <dgm:pt modelId="{099E0405-DC30-4C81-B97C-565EA0A688B2}" type="sibTrans" cxnId="{93131DF0-CF7D-4FDB-96E9-6E51384CDEEB}">
      <dgm:prSet/>
      <dgm:spPr/>
      <dgm:t>
        <a:bodyPr/>
        <a:lstStyle/>
        <a:p>
          <a:endParaRPr lang="en-US"/>
        </a:p>
      </dgm:t>
    </dgm:pt>
    <dgm:pt modelId="{A641DE70-3D2D-4CE1-8D66-46142E3DC150}">
      <dgm:prSet/>
      <dgm:spPr/>
      <dgm:t>
        <a:bodyPr/>
        <a:lstStyle/>
        <a:p>
          <a:pPr rtl="0"/>
          <a:r>
            <a:rPr lang="en-US" dirty="0" smtClean="0"/>
            <a:t>You can take Applied Networking concentration at BINUS Center (of course with your own cost) / choose another concentration</a:t>
          </a:r>
          <a:endParaRPr lang="en-US" dirty="0"/>
        </a:p>
      </dgm:t>
    </dgm:pt>
    <dgm:pt modelId="{B2007F72-7CF9-47FB-82B7-99E6772D17EE}" type="sibTrans" cxnId="{0FA7E19F-E910-43C8-AB9A-B83CB3986114}">
      <dgm:prSet/>
      <dgm:spPr/>
      <dgm:t>
        <a:bodyPr/>
        <a:lstStyle/>
        <a:p>
          <a:endParaRPr lang="en-US"/>
        </a:p>
      </dgm:t>
    </dgm:pt>
    <dgm:pt modelId="{32BF03E1-E89E-4406-A963-2393E2630AEF}" type="parTrans" cxnId="{0FA7E19F-E910-43C8-AB9A-B83CB3986114}">
      <dgm:prSet/>
      <dgm:spPr/>
      <dgm:t>
        <a:bodyPr/>
        <a:lstStyle/>
        <a:p>
          <a:endParaRPr lang="en-US"/>
        </a:p>
      </dgm:t>
    </dgm:pt>
    <dgm:pt modelId="{3A771B7C-DA60-452F-AFAE-A3AFADA476F5}" type="pres">
      <dgm:prSet presAssocID="{263EB748-14D4-42EB-91E0-24804A24395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0052ADF-2A38-455C-9CCE-FCA39732D612}" type="pres">
      <dgm:prSet presAssocID="{263EB748-14D4-42EB-91E0-24804A24395B}" presName="vNodes" presStyleCnt="0"/>
      <dgm:spPr/>
    </dgm:pt>
    <dgm:pt modelId="{1B67476F-1F3E-4303-8EBF-DCEE861BFA33}" type="pres">
      <dgm:prSet presAssocID="{33B60BD4-3FFF-4119-923C-959C353670A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C257D4-C1F0-4236-8914-5BCD53AEB4D8}" type="pres">
      <dgm:prSet presAssocID="{5C699E50-85EF-4CA9-98A4-29DC9719DAA2}" presName="spacerT" presStyleCnt="0"/>
      <dgm:spPr/>
    </dgm:pt>
    <dgm:pt modelId="{7228903E-8293-4B36-8F4F-C2025DC081EF}" type="pres">
      <dgm:prSet presAssocID="{5C699E50-85EF-4CA9-98A4-29DC9719DAA2}" presName="sibTrans" presStyleLbl="sibTrans2D1" presStyleIdx="0" presStyleCnt="2"/>
      <dgm:spPr/>
      <dgm:t>
        <a:bodyPr/>
        <a:lstStyle/>
        <a:p>
          <a:endParaRPr lang="en-US"/>
        </a:p>
      </dgm:t>
    </dgm:pt>
    <dgm:pt modelId="{71BB77B4-5DA0-4842-BEDB-36C090C66334}" type="pres">
      <dgm:prSet presAssocID="{5C699E50-85EF-4CA9-98A4-29DC9719DAA2}" presName="spacerB" presStyleCnt="0"/>
      <dgm:spPr/>
    </dgm:pt>
    <dgm:pt modelId="{4703EA2A-F57F-4384-A0F0-31C174A3B89B}" type="pres">
      <dgm:prSet presAssocID="{4F297A10-422C-41C2-968C-FEC35812E41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C6BAE-60C8-48EC-BB7C-7985588A5098}" type="pres">
      <dgm:prSet presAssocID="{263EB748-14D4-42EB-91E0-24804A24395B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865E61A4-AFDC-4D0E-A0D0-A78E627CE3C1}" type="pres">
      <dgm:prSet presAssocID="{263EB748-14D4-42EB-91E0-24804A24395B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8C632CD2-244A-4B61-B6D3-011AECCF9AE8}" type="pres">
      <dgm:prSet presAssocID="{263EB748-14D4-42EB-91E0-24804A24395B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94F83C-2AA8-4E98-A08B-6FFC97314F2B}" type="presOf" srcId="{33B60BD4-3FFF-4119-923C-959C353670A0}" destId="{1B67476F-1F3E-4303-8EBF-DCEE861BFA33}" srcOrd="0" destOrd="0" presId="urn:microsoft.com/office/officeart/2005/8/layout/equation2"/>
    <dgm:cxn modelId="{DC8C28AF-F2B8-40E8-9DA9-60D061E7C72F}" type="presOf" srcId="{A641DE70-3D2D-4CE1-8D66-46142E3DC150}" destId="{8C632CD2-244A-4B61-B6D3-011AECCF9AE8}" srcOrd="0" destOrd="0" presId="urn:microsoft.com/office/officeart/2005/8/layout/equation2"/>
    <dgm:cxn modelId="{10798285-9EF2-4A1B-8348-5EA758B0A763}" type="presOf" srcId="{263EB748-14D4-42EB-91E0-24804A24395B}" destId="{3A771B7C-DA60-452F-AFAE-A3AFADA476F5}" srcOrd="0" destOrd="0" presId="urn:microsoft.com/office/officeart/2005/8/layout/equation2"/>
    <dgm:cxn modelId="{B7C244C7-86D0-4CD8-8BEE-95D15FD28399}" srcId="{263EB748-14D4-42EB-91E0-24804A24395B}" destId="{33B60BD4-3FFF-4119-923C-959C353670A0}" srcOrd="0" destOrd="0" parTransId="{349205C5-26F4-4F99-83BF-8263627AC164}" sibTransId="{5C699E50-85EF-4CA9-98A4-29DC9719DAA2}"/>
    <dgm:cxn modelId="{93131DF0-CF7D-4FDB-96E9-6E51384CDEEB}" srcId="{263EB748-14D4-42EB-91E0-24804A24395B}" destId="{4F297A10-422C-41C2-968C-FEC35812E41E}" srcOrd="1" destOrd="0" parTransId="{C4BD38B2-104B-4F45-8637-BFE1882B843A}" sibTransId="{099E0405-DC30-4C81-B97C-565EA0A688B2}"/>
    <dgm:cxn modelId="{84867A96-2563-43C8-B728-E03C8CA846DE}" type="presOf" srcId="{4F297A10-422C-41C2-968C-FEC35812E41E}" destId="{4703EA2A-F57F-4384-A0F0-31C174A3B89B}" srcOrd="0" destOrd="0" presId="urn:microsoft.com/office/officeart/2005/8/layout/equation2"/>
    <dgm:cxn modelId="{8440FD62-D0EC-4CF1-8AC5-8D051B036046}" type="presOf" srcId="{5C699E50-85EF-4CA9-98A4-29DC9719DAA2}" destId="{7228903E-8293-4B36-8F4F-C2025DC081EF}" srcOrd="0" destOrd="0" presId="urn:microsoft.com/office/officeart/2005/8/layout/equation2"/>
    <dgm:cxn modelId="{A4324179-EC36-40A5-9AA7-C65F3A8976C2}" type="presOf" srcId="{099E0405-DC30-4C81-B97C-565EA0A688B2}" destId="{54CC6BAE-60C8-48EC-BB7C-7985588A5098}" srcOrd="0" destOrd="0" presId="urn:microsoft.com/office/officeart/2005/8/layout/equation2"/>
    <dgm:cxn modelId="{5641BBC5-78FD-4BC3-9A21-54E60D77E141}" type="presOf" srcId="{099E0405-DC30-4C81-B97C-565EA0A688B2}" destId="{865E61A4-AFDC-4D0E-A0D0-A78E627CE3C1}" srcOrd="1" destOrd="0" presId="urn:microsoft.com/office/officeart/2005/8/layout/equation2"/>
    <dgm:cxn modelId="{0FA7E19F-E910-43C8-AB9A-B83CB3986114}" srcId="{263EB748-14D4-42EB-91E0-24804A24395B}" destId="{A641DE70-3D2D-4CE1-8D66-46142E3DC150}" srcOrd="2" destOrd="0" parTransId="{32BF03E1-E89E-4406-A963-2393E2630AEF}" sibTransId="{B2007F72-7CF9-47FB-82B7-99E6772D17EE}"/>
    <dgm:cxn modelId="{F967E7E8-3751-45D4-99ED-B7A4F62F3CEF}" type="presParOf" srcId="{3A771B7C-DA60-452F-AFAE-A3AFADA476F5}" destId="{20052ADF-2A38-455C-9CCE-FCA39732D612}" srcOrd="0" destOrd="0" presId="urn:microsoft.com/office/officeart/2005/8/layout/equation2"/>
    <dgm:cxn modelId="{5721D224-4BE6-43CA-9808-EA674A23DA52}" type="presParOf" srcId="{20052ADF-2A38-455C-9CCE-FCA39732D612}" destId="{1B67476F-1F3E-4303-8EBF-DCEE861BFA33}" srcOrd="0" destOrd="0" presId="urn:microsoft.com/office/officeart/2005/8/layout/equation2"/>
    <dgm:cxn modelId="{A833D24E-A7EE-4EDB-B66D-38DBCEA8A4C8}" type="presParOf" srcId="{20052ADF-2A38-455C-9CCE-FCA39732D612}" destId="{4BC257D4-C1F0-4236-8914-5BCD53AEB4D8}" srcOrd="1" destOrd="0" presId="urn:microsoft.com/office/officeart/2005/8/layout/equation2"/>
    <dgm:cxn modelId="{AEDA417C-DC1D-46FC-BD90-85A3F40DCDF5}" type="presParOf" srcId="{20052ADF-2A38-455C-9CCE-FCA39732D612}" destId="{7228903E-8293-4B36-8F4F-C2025DC081EF}" srcOrd="2" destOrd="0" presId="urn:microsoft.com/office/officeart/2005/8/layout/equation2"/>
    <dgm:cxn modelId="{D3A3E9A1-63BF-4BA6-ABB7-BA5B13964842}" type="presParOf" srcId="{20052ADF-2A38-455C-9CCE-FCA39732D612}" destId="{71BB77B4-5DA0-4842-BEDB-36C090C66334}" srcOrd="3" destOrd="0" presId="urn:microsoft.com/office/officeart/2005/8/layout/equation2"/>
    <dgm:cxn modelId="{B4CC3592-C93A-4409-BBA7-5C4D64A92EF1}" type="presParOf" srcId="{20052ADF-2A38-455C-9CCE-FCA39732D612}" destId="{4703EA2A-F57F-4384-A0F0-31C174A3B89B}" srcOrd="4" destOrd="0" presId="urn:microsoft.com/office/officeart/2005/8/layout/equation2"/>
    <dgm:cxn modelId="{3A37C3FF-3B49-47C9-9BC9-7D9E6F9135BF}" type="presParOf" srcId="{3A771B7C-DA60-452F-AFAE-A3AFADA476F5}" destId="{54CC6BAE-60C8-48EC-BB7C-7985588A5098}" srcOrd="1" destOrd="0" presId="urn:microsoft.com/office/officeart/2005/8/layout/equation2"/>
    <dgm:cxn modelId="{9226C9F6-AEDC-47FF-9E39-03859C342688}" type="presParOf" srcId="{54CC6BAE-60C8-48EC-BB7C-7985588A5098}" destId="{865E61A4-AFDC-4D0E-A0D0-A78E627CE3C1}" srcOrd="0" destOrd="0" presId="urn:microsoft.com/office/officeart/2005/8/layout/equation2"/>
    <dgm:cxn modelId="{E1B42AC5-269B-4BC6-B7B8-53B22FF9C45D}" type="presParOf" srcId="{3A771B7C-DA60-452F-AFAE-A3AFADA476F5}" destId="{8C632CD2-244A-4B61-B6D3-011AECCF9AE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3E26004A-93DE-452B-A8B2-7E7CFD8CD5F7}" type="doc">
      <dgm:prSet loTypeId="urn:microsoft.com/office/officeart/2005/8/layout/hList6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8C45B0D-EA98-4BEC-9FDC-1ED754462C66}">
      <dgm:prSet/>
      <dgm:spPr/>
      <dgm:t>
        <a:bodyPr/>
        <a:lstStyle/>
        <a:p>
          <a:pPr rtl="0"/>
          <a:r>
            <a:rPr lang="en-US" b="1" dirty="0" smtClean="0">
              <a:latin typeface="+mj-lt"/>
            </a:rPr>
            <a:t>Management</a:t>
          </a:r>
          <a:endParaRPr lang="en-US" dirty="0"/>
        </a:p>
      </dgm:t>
    </dgm:pt>
    <dgm:pt modelId="{67D97B47-9B2E-4F1C-A4D5-D4EA159030F8}" type="parTrans" cxnId="{193E0B64-BAE8-488F-A36B-4B01F137D996}">
      <dgm:prSet/>
      <dgm:spPr/>
      <dgm:t>
        <a:bodyPr/>
        <a:lstStyle/>
        <a:p>
          <a:endParaRPr lang="en-US"/>
        </a:p>
      </dgm:t>
    </dgm:pt>
    <dgm:pt modelId="{5DB9EA6E-A9B4-4C75-B504-92D372E29640}" type="sibTrans" cxnId="{193E0B64-BAE8-488F-A36B-4B01F137D996}">
      <dgm:prSet/>
      <dgm:spPr/>
      <dgm:t>
        <a:bodyPr/>
        <a:lstStyle/>
        <a:p>
          <a:endParaRPr lang="en-US"/>
        </a:p>
      </dgm:t>
    </dgm:pt>
    <dgm:pt modelId="{BC71107C-5176-4506-8C4D-59AC20E33E93}">
      <dgm:prSet/>
      <dgm:spPr/>
      <dgm:t>
        <a:bodyPr/>
        <a:lstStyle/>
        <a:p>
          <a:r>
            <a:rPr lang="en-US" b="1" dirty="0" smtClean="0">
              <a:latin typeface="+mj-lt"/>
            </a:rPr>
            <a:t>Chief Technology Officer</a:t>
          </a:r>
          <a:endParaRPr lang="en-US" b="1" dirty="0">
            <a:latin typeface="+mj-lt"/>
          </a:endParaRPr>
        </a:p>
      </dgm:t>
    </dgm:pt>
    <dgm:pt modelId="{673B754B-6C9E-4AFB-9E42-E0AFACB214FE}" type="parTrans" cxnId="{1917F4B4-BDFE-489C-A680-79B5166D2564}">
      <dgm:prSet/>
      <dgm:spPr/>
      <dgm:t>
        <a:bodyPr/>
        <a:lstStyle/>
        <a:p>
          <a:endParaRPr lang="en-US"/>
        </a:p>
      </dgm:t>
    </dgm:pt>
    <dgm:pt modelId="{7D4B0F46-E2C1-46BA-8272-3F3A5DFB6BD4}" type="sibTrans" cxnId="{1917F4B4-BDFE-489C-A680-79B5166D2564}">
      <dgm:prSet/>
      <dgm:spPr/>
      <dgm:t>
        <a:bodyPr/>
        <a:lstStyle/>
        <a:p>
          <a:endParaRPr lang="en-US"/>
        </a:p>
      </dgm:t>
    </dgm:pt>
    <dgm:pt modelId="{6966501E-E67F-4325-A431-5611DD95ABEB}">
      <dgm:prSet/>
      <dgm:spPr/>
      <dgm:t>
        <a:bodyPr/>
        <a:lstStyle/>
        <a:p>
          <a:r>
            <a:rPr lang="en-US" b="1" dirty="0" smtClean="0">
              <a:latin typeface="+mj-lt"/>
            </a:rPr>
            <a:t>Chief Information Officer</a:t>
          </a:r>
          <a:endParaRPr lang="en-US" b="1" dirty="0">
            <a:latin typeface="+mj-lt"/>
          </a:endParaRPr>
        </a:p>
      </dgm:t>
    </dgm:pt>
    <dgm:pt modelId="{74E6A6F3-2384-4BDC-930E-A1AAC6C0D67E}" type="parTrans" cxnId="{28E544F7-E3AF-43BE-9892-1DF05619BF2F}">
      <dgm:prSet/>
      <dgm:spPr/>
      <dgm:t>
        <a:bodyPr/>
        <a:lstStyle/>
        <a:p>
          <a:endParaRPr lang="en-US"/>
        </a:p>
      </dgm:t>
    </dgm:pt>
    <dgm:pt modelId="{C71EDDAA-9EEB-4EBF-A33C-BDFFC8602D28}" type="sibTrans" cxnId="{28E544F7-E3AF-43BE-9892-1DF05619BF2F}">
      <dgm:prSet/>
      <dgm:spPr/>
      <dgm:t>
        <a:bodyPr/>
        <a:lstStyle/>
        <a:p>
          <a:endParaRPr lang="en-US"/>
        </a:p>
      </dgm:t>
    </dgm:pt>
    <dgm:pt modelId="{D5F11AD7-0627-462B-89DD-EA29D21529E5}">
      <dgm:prSet/>
      <dgm:spPr/>
      <dgm:t>
        <a:bodyPr/>
        <a:lstStyle/>
        <a:p>
          <a:r>
            <a:rPr lang="en-US" b="1" dirty="0" smtClean="0">
              <a:latin typeface="+mj-lt"/>
            </a:rPr>
            <a:t>IT Consultant</a:t>
          </a:r>
          <a:endParaRPr lang="en-US" b="1" dirty="0">
            <a:latin typeface="+mj-lt"/>
          </a:endParaRPr>
        </a:p>
      </dgm:t>
    </dgm:pt>
    <dgm:pt modelId="{417DD00C-6CDA-43C2-81E0-D4D83A0C0D31}" type="parTrans" cxnId="{F5B95635-CCD5-4CE7-BEF9-6AFCE8E3B600}">
      <dgm:prSet/>
      <dgm:spPr/>
      <dgm:t>
        <a:bodyPr/>
        <a:lstStyle/>
        <a:p>
          <a:endParaRPr lang="en-US"/>
        </a:p>
      </dgm:t>
    </dgm:pt>
    <dgm:pt modelId="{DFC5CBD5-2D40-4CF5-B2BE-BFA37CF136B2}" type="sibTrans" cxnId="{F5B95635-CCD5-4CE7-BEF9-6AFCE8E3B600}">
      <dgm:prSet/>
      <dgm:spPr/>
      <dgm:t>
        <a:bodyPr/>
        <a:lstStyle/>
        <a:p>
          <a:endParaRPr lang="en-US"/>
        </a:p>
      </dgm:t>
    </dgm:pt>
    <dgm:pt modelId="{DA0414A5-05E0-48B0-9730-BD3A7082DF2F}">
      <dgm:prSet/>
      <dgm:spPr/>
      <dgm:t>
        <a:bodyPr/>
        <a:lstStyle/>
        <a:p>
          <a:r>
            <a:rPr lang="en-US" b="1" dirty="0" smtClean="0">
              <a:latin typeface="+mj-lt"/>
            </a:rPr>
            <a:t>  Network Specialist</a:t>
          </a:r>
          <a:endParaRPr lang="en-US" b="1" dirty="0">
            <a:latin typeface="+mj-lt"/>
          </a:endParaRPr>
        </a:p>
      </dgm:t>
    </dgm:pt>
    <dgm:pt modelId="{B799E10D-A584-423B-8A12-FDE6EDA34C93}" type="parTrans" cxnId="{A2A65080-9036-4C85-A6DA-96012735B0EC}">
      <dgm:prSet/>
      <dgm:spPr/>
      <dgm:t>
        <a:bodyPr/>
        <a:lstStyle/>
        <a:p>
          <a:endParaRPr lang="en-US"/>
        </a:p>
      </dgm:t>
    </dgm:pt>
    <dgm:pt modelId="{185A57B1-B12C-4BF3-B1C9-9B8E8900DB91}" type="sibTrans" cxnId="{A2A65080-9036-4C85-A6DA-96012735B0EC}">
      <dgm:prSet/>
      <dgm:spPr/>
      <dgm:t>
        <a:bodyPr/>
        <a:lstStyle/>
        <a:p>
          <a:endParaRPr lang="en-US"/>
        </a:p>
      </dgm:t>
    </dgm:pt>
    <dgm:pt modelId="{5DA04DB3-73CA-44DC-8385-AFE51CB3FD9B}">
      <dgm:prSet/>
      <dgm:spPr/>
      <dgm:t>
        <a:bodyPr/>
        <a:lstStyle/>
        <a:p>
          <a:r>
            <a:rPr lang="en-US" b="1" dirty="0" smtClean="0">
              <a:latin typeface="+mj-lt"/>
            </a:rPr>
            <a:t>Networks Designer</a:t>
          </a:r>
          <a:endParaRPr lang="en-US" b="1" dirty="0">
            <a:latin typeface="+mj-lt"/>
          </a:endParaRPr>
        </a:p>
      </dgm:t>
    </dgm:pt>
    <dgm:pt modelId="{7154F8BB-1BB5-42E7-A708-16C0E16834E2}" type="parTrans" cxnId="{813F76B8-596C-45BB-9ACA-D6F6EB0DDEB9}">
      <dgm:prSet/>
      <dgm:spPr/>
      <dgm:t>
        <a:bodyPr/>
        <a:lstStyle/>
        <a:p>
          <a:endParaRPr lang="en-US"/>
        </a:p>
      </dgm:t>
    </dgm:pt>
    <dgm:pt modelId="{C849334F-F37A-4E54-ACDB-7D3FCA8667C2}" type="sibTrans" cxnId="{813F76B8-596C-45BB-9ACA-D6F6EB0DDEB9}">
      <dgm:prSet/>
      <dgm:spPr/>
      <dgm:t>
        <a:bodyPr/>
        <a:lstStyle/>
        <a:p>
          <a:endParaRPr lang="en-US"/>
        </a:p>
      </dgm:t>
    </dgm:pt>
    <dgm:pt modelId="{0D9F08D4-90FE-4044-B9D8-1590E8D9EA63}">
      <dgm:prSet/>
      <dgm:spPr/>
      <dgm:t>
        <a:bodyPr/>
        <a:lstStyle/>
        <a:p>
          <a:r>
            <a:rPr lang="en-US" b="1" dirty="0" smtClean="0">
              <a:latin typeface="+mj-lt"/>
            </a:rPr>
            <a:t>Networks Administrator</a:t>
          </a:r>
          <a:endParaRPr lang="en-US" b="1" dirty="0">
            <a:latin typeface="+mj-lt"/>
          </a:endParaRPr>
        </a:p>
      </dgm:t>
    </dgm:pt>
    <dgm:pt modelId="{9CFA134D-40C9-4F13-8BA2-2A0EFCD414A7}" type="parTrans" cxnId="{F711B01F-73C9-4E03-BF1F-1FFF720904CE}">
      <dgm:prSet/>
      <dgm:spPr/>
      <dgm:t>
        <a:bodyPr/>
        <a:lstStyle/>
        <a:p>
          <a:endParaRPr lang="en-US"/>
        </a:p>
      </dgm:t>
    </dgm:pt>
    <dgm:pt modelId="{3526E369-60AC-42C5-8C7E-E120EDDD8AA9}" type="sibTrans" cxnId="{F711B01F-73C9-4E03-BF1F-1FFF720904CE}">
      <dgm:prSet/>
      <dgm:spPr/>
      <dgm:t>
        <a:bodyPr/>
        <a:lstStyle/>
        <a:p>
          <a:endParaRPr lang="en-US"/>
        </a:p>
      </dgm:t>
    </dgm:pt>
    <dgm:pt modelId="{0363628E-3573-46DA-B9C6-29791E5BB0AF}">
      <dgm:prSet/>
      <dgm:spPr/>
      <dgm:t>
        <a:bodyPr/>
        <a:lstStyle/>
        <a:p>
          <a:r>
            <a:rPr lang="en-US" b="1" dirty="0" smtClean="0">
              <a:latin typeface="+mj-lt"/>
            </a:rPr>
            <a:t>Scientist</a:t>
          </a:r>
          <a:endParaRPr lang="en-US" b="1" dirty="0">
            <a:latin typeface="+mj-lt"/>
          </a:endParaRPr>
        </a:p>
      </dgm:t>
    </dgm:pt>
    <dgm:pt modelId="{41BA033C-604C-4AF2-9566-46A7A6A18105}" type="parTrans" cxnId="{B85DDA73-1097-4218-9F06-BBDA14C6B164}">
      <dgm:prSet/>
      <dgm:spPr/>
      <dgm:t>
        <a:bodyPr/>
        <a:lstStyle/>
        <a:p>
          <a:endParaRPr lang="en-US"/>
        </a:p>
      </dgm:t>
    </dgm:pt>
    <dgm:pt modelId="{DE6A2862-53ED-44B7-B257-78BE37EEC82C}" type="sibTrans" cxnId="{B85DDA73-1097-4218-9F06-BBDA14C6B164}">
      <dgm:prSet/>
      <dgm:spPr/>
      <dgm:t>
        <a:bodyPr/>
        <a:lstStyle/>
        <a:p>
          <a:endParaRPr lang="en-US"/>
        </a:p>
      </dgm:t>
    </dgm:pt>
    <dgm:pt modelId="{D739B68E-09FF-4F10-9C3C-47D7D66C89A5}">
      <dgm:prSet/>
      <dgm:spPr/>
      <dgm:t>
        <a:bodyPr/>
        <a:lstStyle/>
        <a:p>
          <a:r>
            <a:rPr lang="en-US" b="1" dirty="0" smtClean="0">
              <a:latin typeface="+mj-lt"/>
            </a:rPr>
            <a:t>Lecturer / Trainer</a:t>
          </a:r>
          <a:endParaRPr lang="en-US" b="1" dirty="0">
            <a:latin typeface="+mj-lt"/>
          </a:endParaRPr>
        </a:p>
      </dgm:t>
    </dgm:pt>
    <dgm:pt modelId="{07BC690A-F1BB-4449-A02C-E125E5840DD7}" type="parTrans" cxnId="{C909CCDA-649C-4427-80FA-3B788A3A6AF6}">
      <dgm:prSet/>
      <dgm:spPr/>
      <dgm:t>
        <a:bodyPr/>
        <a:lstStyle/>
        <a:p>
          <a:endParaRPr lang="en-US"/>
        </a:p>
      </dgm:t>
    </dgm:pt>
    <dgm:pt modelId="{512AA5CE-F931-44B3-B768-24ED8D6CC371}" type="sibTrans" cxnId="{C909CCDA-649C-4427-80FA-3B788A3A6AF6}">
      <dgm:prSet/>
      <dgm:spPr/>
      <dgm:t>
        <a:bodyPr/>
        <a:lstStyle/>
        <a:p>
          <a:endParaRPr lang="en-US"/>
        </a:p>
      </dgm:t>
    </dgm:pt>
    <dgm:pt modelId="{648E31CF-44CE-4B87-AB17-C18461FA92CA}">
      <dgm:prSet/>
      <dgm:spPr/>
      <dgm:t>
        <a:bodyPr/>
        <a:lstStyle/>
        <a:p>
          <a:r>
            <a:rPr lang="en-US" b="1" dirty="0" smtClean="0">
              <a:latin typeface="+mj-lt"/>
            </a:rPr>
            <a:t>Researcher</a:t>
          </a:r>
          <a:endParaRPr lang="en-US" b="1" dirty="0">
            <a:latin typeface="+mj-lt"/>
          </a:endParaRPr>
        </a:p>
      </dgm:t>
    </dgm:pt>
    <dgm:pt modelId="{0EB3A963-640C-4B04-9B23-B86E63E2C44A}" type="parTrans" cxnId="{3B0DA498-11DD-45B8-9072-CBA3AE903071}">
      <dgm:prSet/>
      <dgm:spPr/>
      <dgm:t>
        <a:bodyPr/>
        <a:lstStyle/>
        <a:p>
          <a:endParaRPr lang="en-US"/>
        </a:p>
      </dgm:t>
    </dgm:pt>
    <dgm:pt modelId="{E524C88E-D1A4-40A2-B328-C92F35384E41}" type="sibTrans" cxnId="{3B0DA498-11DD-45B8-9072-CBA3AE903071}">
      <dgm:prSet/>
      <dgm:spPr/>
      <dgm:t>
        <a:bodyPr/>
        <a:lstStyle/>
        <a:p>
          <a:endParaRPr lang="en-US"/>
        </a:p>
      </dgm:t>
    </dgm:pt>
    <dgm:pt modelId="{0A8C7C16-FC39-46E9-8B71-2EA564A353FB}">
      <dgm:prSet/>
      <dgm:spPr/>
      <dgm:t>
        <a:bodyPr/>
        <a:lstStyle/>
        <a:p>
          <a:r>
            <a:rPr lang="en-US" b="1" dirty="0" smtClean="0">
              <a:latin typeface="+mj-lt"/>
            </a:rPr>
            <a:t>Network Specialist (CISCO)</a:t>
          </a:r>
          <a:endParaRPr lang="en-US" b="1" dirty="0">
            <a:latin typeface="+mj-lt"/>
          </a:endParaRPr>
        </a:p>
      </dgm:t>
    </dgm:pt>
    <dgm:pt modelId="{47524ABB-6AAB-4ACF-8A5D-CAAA32A7454B}" type="parTrans" cxnId="{67F8637C-8C80-4916-92D3-A751A5E15CF5}">
      <dgm:prSet/>
      <dgm:spPr/>
      <dgm:t>
        <a:bodyPr/>
        <a:lstStyle/>
        <a:p>
          <a:endParaRPr lang="en-US"/>
        </a:p>
      </dgm:t>
    </dgm:pt>
    <dgm:pt modelId="{4C1C8869-7DC3-42F7-8996-259029E08931}" type="sibTrans" cxnId="{67F8637C-8C80-4916-92D3-A751A5E15CF5}">
      <dgm:prSet/>
      <dgm:spPr/>
      <dgm:t>
        <a:bodyPr/>
        <a:lstStyle/>
        <a:p>
          <a:endParaRPr lang="en-US"/>
        </a:p>
      </dgm:t>
    </dgm:pt>
    <dgm:pt modelId="{C02CE71F-37E8-4A1D-B92B-5351E7A3A26A}">
      <dgm:prSet/>
      <dgm:spPr/>
      <dgm:t>
        <a:bodyPr/>
        <a:lstStyle/>
        <a:p>
          <a:r>
            <a:rPr lang="en-US" b="1" dirty="0" smtClean="0">
              <a:latin typeface="+mj-lt"/>
            </a:rPr>
            <a:t>Networks Designer</a:t>
          </a:r>
          <a:endParaRPr lang="en-US" b="1" dirty="0">
            <a:latin typeface="+mj-lt"/>
          </a:endParaRPr>
        </a:p>
      </dgm:t>
    </dgm:pt>
    <dgm:pt modelId="{2EFC48EE-EE76-4881-A9BC-3374E53D9A9D}" type="parTrans" cxnId="{722CA800-A32E-44F6-92CB-34DE687F14EE}">
      <dgm:prSet/>
      <dgm:spPr/>
      <dgm:t>
        <a:bodyPr/>
        <a:lstStyle/>
        <a:p>
          <a:endParaRPr lang="en-US"/>
        </a:p>
      </dgm:t>
    </dgm:pt>
    <dgm:pt modelId="{1E4914D8-425E-4FBB-9A37-D58104426E15}" type="sibTrans" cxnId="{722CA800-A32E-44F6-92CB-34DE687F14EE}">
      <dgm:prSet/>
      <dgm:spPr/>
      <dgm:t>
        <a:bodyPr/>
        <a:lstStyle/>
        <a:p>
          <a:endParaRPr lang="en-US"/>
        </a:p>
      </dgm:t>
    </dgm:pt>
    <dgm:pt modelId="{D7B0FB50-CC26-4286-AAB4-28D279FE767C}">
      <dgm:prSet/>
      <dgm:spPr/>
      <dgm:t>
        <a:bodyPr/>
        <a:lstStyle/>
        <a:p>
          <a:r>
            <a:rPr lang="en-US" b="1" dirty="0" smtClean="0">
              <a:latin typeface="+mj-lt"/>
            </a:rPr>
            <a:t>Networks Administrator</a:t>
          </a:r>
          <a:endParaRPr lang="en-US" b="1" dirty="0">
            <a:latin typeface="+mj-lt"/>
          </a:endParaRPr>
        </a:p>
      </dgm:t>
    </dgm:pt>
    <dgm:pt modelId="{10E279BE-0F35-44FD-AA8D-23DECD6315F3}" type="parTrans" cxnId="{2FE4BCCE-095E-419A-9EEE-4AFC9819C130}">
      <dgm:prSet/>
      <dgm:spPr/>
      <dgm:t>
        <a:bodyPr/>
        <a:lstStyle/>
        <a:p>
          <a:endParaRPr lang="en-US"/>
        </a:p>
      </dgm:t>
    </dgm:pt>
    <dgm:pt modelId="{57CA3136-6741-42A3-92CB-08DE0739467A}" type="sibTrans" cxnId="{2FE4BCCE-095E-419A-9EEE-4AFC9819C130}">
      <dgm:prSet/>
      <dgm:spPr/>
      <dgm:t>
        <a:bodyPr/>
        <a:lstStyle/>
        <a:p>
          <a:endParaRPr lang="en-US"/>
        </a:p>
      </dgm:t>
    </dgm:pt>
    <dgm:pt modelId="{3F2F47DF-33E1-42FC-83EF-2D2A212F8015}" type="pres">
      <dgm:prSet presAssocID="{3E26004A-93DE-452B-A8B2-7E7CFD8CD5F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4AC3E5-1F5F-4D3A-81EB-D7F7DB43033D}" type="pres">
      <dgm:prSet presAssocID="{88C45B0D-EA98-4BEC-9FDC-1ED754462C6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8B120A-45B7-47E5-8D23-F19AA11B656E}" type="pres">
      <dgm:prSet presAssocID="{5DB9EA6E-A9B4-4C75-B504-92D372E29640}" presName="sibTrans" presStyleCnt="0"/>
      <dgm:spPr/>
    </dgm:pt>
    <dgm:pt modelId="{D868B7F2-00CF-48A8-82AB-6AA5B6DA5226}" type="pres">
      <dgm:prSet presAssocID="{DA0414A5-05E0-48B0-9730-BD3A7082DF2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28A076-C4FC-4057-B5C7-57C1E21D8EE2}" type="pres">
      <dgm:prSet presAssocID="{185A57B1-B12C-4BF3-B1C9-9B8E8900DB91}" presName="sibTrans" presStyleCnt="0"/>
      <dgm:spPr/>
    </dgm:pt>
    <dgm:pt modelId="{3C8C598B-00DD-49B8-99C8-07C195CAB86E}" type="pres">
      <dgm:prSet presAssocID="{0A8C7C16-FC39-46E9-8B71-2EA564A353F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AEED0B-EBC1-486D-83E2-2BE4D78E7600}" type="pres">
      <dgm:prSet presAssocID="{4C1C8869-7DC3-42F7-8996-259029E08931}" presName="sibTrans" presStyleCnt="0"/>
      <dgm:spPr/>
    </dgm:pt>
    <dgm:pt modelId="{DD21E75E-A76E-4686-AEFC-787EE39B760D}" type="pres">
      <dgm:prSet presAssocID="{0363628E-3573-46DA-B9C6-29791E5BB0A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909CCDA-649C-4427-80FA-3B788A3A6AF6}" srcId="{0363628E-3573-46DA-B9C6-29791E5BB0AF}" destId="{D739B68E-09FF-4F10-9C3C-47D7D66C89A5}" srcOrd="0" destOrd="0" parTransId="{07BC690A-F1BB-4449-A02C-E125E5840DD7}" sibTransId="{512AA5CE-F931-44B3-B768-24ED8D6CC371}"/>
    <dgm:cxn modelId="{3FDF19E0-678A-4A98-98F4-31143948562F}" type="presOf" srcId="{BC71107C-5176-4506-8C4D-59AC20E33E93}" destId="{1E4AC3E5-1F5F-4D3A-81EB-D7F7DB43033D}" srcOrd="0" destOrd="1" presId="urn:microsoft.com/office/officeart/2005/8/layout/hList6"/>
    <dgm:cxn modelId="{722CA800-A32E-44F6-92CB-34DE687F14EE}" srcId="{0A8C7C16-FC39-46E9-8B71-2EA564A353FB}" destId="{C02CE71F-37E8-4A1D-B92B-5351E7A3A26A}" srcOrd="0" destOrd="0" parTransId="{2EFC48EE-EE76-4881-A9BC-3374E53D9A9D}" sibTransId="{1E4914D8-425E-4FBB-9A37-D58104426E15}"/>
    <dgm:cxn modelId="{3B0DA498-11DD-45B8-9072-CBA3AE903071}" srcId="{0363628E-3573-46DA-B9C6-29791E5BB0AF}" destId="{648E31CF-44CE-4B87-AB17-C18461FA92CA}" srcOrd="1" destOrd="0" parTransId="{0EB3A963-640C-4B04-9B23-B86E63E2C44A}" sibTransId="{E524C88E-D1A4-40A2-B328-C92F35384E41}"/>
    <dgm:cxn modelId="{F711B01F-73C9-4E03-BF1F-1FFF720904CE}" srcId="{DA0414A5-05E0-48B0-9730-BD3A7082DF2F}" destId="{0D9F08D4-90FE-4044-B9D8-1590E8D9EA63}" srcOrd="1" destOrd="0" parTransId="{9CFA134D-40C9-4F13-8BA2-2A0EFCD414A7}" sibTransId="{3526E369-60AC-42C5-8C7E-E120EDDD8AA9}"/>
    <dgm:cxn modelId="{67F8637C-8C80-4916-92D3-A751A5E15CF5}" srcId="{3E26004A-93DE-452B-A8B2-7E7CFD8CD5F7}" destId="{0A8C7C16-FC39-46E9-8B71-2EA564A353FB}" srcOrd="2" destOrd="0" parTransId="{47524ABB-6AAB-4ACF-8A5D-CAAA32A7454B}" sibTransId="{4C1C8869-7DC3-42F7-8996-259029E08931}"/>
    <dgm:cxn modelId="{A03F565B-C6C7-46C5-A019-7D7974A1539A}" type="presOf" srcId="{D7B0FB50-CC26-4286-AAB4-28D279FE767C}" destId="{3C8C598B-00DD-49B8-99C8-07C195CAB86E}" srcOrd="0" destOrd="2" presId="urn:microsoft.com/office/officeart/2005/8/layout/hList6"/>
    <dgm:cxn modelId="{80E78017-6A20-414B-A641-7AC2A9493FFD}" type="presOf" srcId="{648E31CF-44CE-4B87-AB17-C18461FA92CA}" destId="{DD21E75E-A76E-4686-AEFC-787EE39B760D}" srcOrd="0" destOrd="2" presId="urn:microsoft.com/office/officeart/2005/8/layout/hList6"/>
    <dgm:cxn modelId="{F3E3B623-4E0B-4541-B9AE-F8504BE4C9BC}" type="presOf" srcId="{0363628E-3573-46DA-B9C6-29791E5BB0AF}" destId="{DD21E75E-A76E-4686-AEFC-787EE39B760D}" srcOrd="0" destOrd="0" presId="urn:microsoft.com/office/officeart/2005/8/layout/hList6"/>
    <dgm:cxn modelId="{1917F4B4-BDFE-489C-A680-79B5166D2564}" srcId="{88C45B0D-EA98-4BEC-9FDC-1ED754462C66}" destId="{BC71107C-5176-4506-8C4D-59AC20E33E93}" srcOrd="0" destOrd="0" parTransId="{673B754B-6C9E-4AFB-9E42-E0AFACB214FE}" sibTransId="{7D4B0F46-E2C1-46BA-8272-3F3A5DFB6BD4}"/>
    <dgm:cxn modelId="{CE3EBB70-07E7-4E66-A573-FE87F96C9F77}" type="presOf" srcId="{C02CE71F-37E8-4A1D-B92B-5351E7A3A26A}" destId="{3C8C598B-00DD-49B8-99C8-07C195CAB86E}" srcOrd="0" destOrd="1" presId="urn:microsoft.com/office/officeart/2005/8/layout/hList6"/>
    <dgm:cxn modelId="{969C3A6A-14B9-4242-88C2-A64F7D023F73}" type="presOf" srcId="{88C45B0D-EA98-4BEC-9FDC-1ED754462C66}" destId="{1E4AC3E5-1F5F-4D3A-81EB-D7F7DB43033D}" srcOrd="0" destOrd="0" presId="urn:microsoft.com/office/officeart/2005/8/layout/hList6"/>
    <dgm:cxn modelId="{7B615967-25A9-4D95-8875-D4A691FC1153}" type="presOf" srcId="{0D9F08D4-90FE-4044-B9D8-1590E8D9EA63}" destId="{D868B7F2-00CF-48A8-82AB-6AA5B6DA5226}" srcOrd="0" destOrd="2" presId="urn:microsoft.com/office/officeart/2005/8/layout/hList6"/>
    <dgm:cxn modelId="{BC5F4349-08C8-4C2C-A5DD-DBB3B3D496E3}" type="presOf" srcId="{D5F11AD7-0627-462B-89DD-EA29D21529E5}" destId="{1E4AC3E5-1F5F-4D3A-81EB-D7F7DB43033D}" srcOrd="0" destOrd="3" presId="urn:microsoft.com/office/officeart/2005/8/layout/hList6"/>
    <dgm:cxn modelId="{28E544F7-E3AF-43BE-9892-1DF05619BF2F}" srcId="{88C45B0D-EA98-4BEC-9FDC-1ED754462C66}" destId="{6966501E-E67F-4325-A431-5611DD95ABEB}" srcOrd="1" destOrd="0" parTransId="{74E6A6F3-2384-4BDC-930E-A1AAC6C0D67E}" sibTransId="{C71EDDAA-9EEB-4EBF-A33C-BDFFC8602D28}"/>
    <dgm:cxn modelId="{2FE4BCCE-095E-419A-9EEE-4AFC9819C130}" srcId="{0A8C7C16-FC39-46E9-8B71-2EA564A353FB}" destId="{D7B0FB50-CC26-4286-AAB4-28D279FE767C}" srcOrd="1" destOrd="0" parTransId="{10E279BE-0F35-44FD-AA8D-23DECD6315F3}" sibTransId="{57CA3136-6741-42A3-92CB-08DE0739467A}"/>
    <dgm:cxn modelId="{A2A65080-9036-4C85-A6DA-96012735B0EC}" srcId="{3E26004A-93DE-452B-A8B2-7E7CFD8CD5F7}" destId="{DA0414A5-05E0-48B0-9730-BD3A7082DF2F}" srcOrd="1" destOrd="0" parTransId="{B799E10D-A584-423B-8A12-FDE6EDA34C93}" sibTransId="{185A57B1-B12C-4BF3-B1C9-9B8E8900DB91}"/>
    <dgm:cxn modelId="{45CD28B7-24AD-4771-8FAA-633B0762C5ED}" type="presOf" srcId="{DA0414A5-05E0-48B0-9730-BD3A7082DF2F}" destId="{D868B7F2-00CF-48A8-82AB-6AA5B6DA5226}" srcOrd="0" destOrd="0" presId="urn:microsoft.com/office/officeart/2005/8/layout/hList6"/>
    <dgm:cxn modelId="{25AA6A9C-71D3-44D2-860F-B7CBE1BC14F7}" type="presOf" srcId="{5DA04DB3-73CA-44DC-8385-AFE51CB3FD9B}" destId="{D868B7F2-00CF-48A8-82AB-6AA5B6DA5226}" srcOrd="0" destOrd="1" presId="urn:microsoft.com/office/officeart/2005/8/layout/hList6"/>
    <dgm:cxn modelId="{813F76B8-596C-45BB-9ACA-D6F6EB0DDEB9}" srcId="{DA0414A5-05E0-48B0-9730-BD3A7082DF2F}" destId="{5DA04DB3-73CA-44DC-8385-AFE51CB3FD9B}" srcOrd="0" destOrd="0" parTransId="{7154F8BB-1BB5-42E7-A708-16C0E16834E2}" sibTransId="{C849334F-F37A-4E54-ACDB-7D3FCA8667C2}"/>
    <dgm:cxn modelId="{83872CEF-44B7-482D-B4EA-C151FAAB7FA1}" type="presOf" srcId="{3E26004A-93DE-452B-A8B2-7E7CFD8CD5F7}" destId="{3F2F47DF-33E1-42FC-83EF-2D2A212F8015}" srcOrd="0" destOrd="0" presId="urn:microsoft.com/office/officeart/2005/8/layout/hList6"/>
    <dgm:cxn modelId="{D71FA312-B955-4B3E-90E4-4278412C1A3B}" type="presOf" srcId="{D739B68E-09FF-4F10-9C3C-47D7D66C89A5}" destId="{DD21E75E-A76E-4686-AEFC-787EE39B760D}" srcOrd="0" destOrd="1" presId="urn:microsoft.com/office/officeart/2005/8/layout/hList6"/>
    <dgm:cxn modelId="{D3DA57A4-88DA-4D94-AC1F-94FA47318F08}" type="presOf" srcId="{0A8C7C16-FC39-46E9-8B71-2EA564A353FB}" destId="{3C8C598B-00DD-49B8-99C8-07C195CAB86E}" srcOrd="0" destOrd="0" presId="urn:microsoft.com/office/officeart/2005/8/layout/hList6"/>
    <dgm:cxn modelId="{F5B95635-CCD5-4CE7-BEF9-6AFCE8E3B600}" srcId="{88C45B0D-EA98-4BEC-9FDC-1ED754462C66}" destId="{D5F11AD7-0627-462B-89DD-EA29D21529E5}" srcOrd="2" destOrd="0" parTransId="{417DD00C-6CDA-43C2-81E0-D4D83A0C0D31}" sibTransId="{DFC5CBD5-2D40-4CF5-B2BE-BFA37CF136B2}"/>
    <dgm:cxn modelId="{78E514A5-BE8A-4B9C-B104-E456BB835500}" type="presOf" srcId="{6966501E-E67F-4325-A431-5611DD95ABEB}" destId="{1E4AC3E5-1F5F-4D3A-81EB-D7F7DB43033D}" srcOrd="0" destOrd="2" presId="urn:microsoft.com/office/officeart/2005/8/layout/hList6"/>
    <dgm:cxn modelId="{193E0B64-BAE8-488F-A36B-4B01F137D996}" srcId="{3E26004A-93DE-452B-A8B2-7E7CFD8CD5F7}" destId="{88C45B0D-EA98-4BEC-9FDC-1ED754462C66}" srcOrd="0" destOrd="0" parTransId="{67D97B47-9B2E-4F1C-A4D5-D4EA159030F8}" sibTransId="{5DB9EA6E-A9B4-4C75-B504-92D372E29640}"/>
    <dgm:cxn modelId="{B85DDA73-1097-4218-9F06-BBDA14C6B164}" srcId="{3E26004A-93DE-452B-A8B2-7E7CFD8CD5F7}" destId="{0363628E-3573-46DA-B9C6-29791E5BB0AF}" srcOrd="3" destOrd="0" parTransId="{41BA033C-604C-4AF2-9566-46A7A6A18105}" sibTransId="{DE6A2862-53ED-44B7-B257-78BE37EEC82C}"/>
    <dgm:cxn modelId="{17A349D0-A5AD-405C-BF1D-63AD0C4EB0F2}" type="presParOf" srcId="{3F2F47DF-33E1-42FC-83EF-2D2A212F8015}" destId="{1E4AC3E5-1F5F-4D3A-81EB-D7F7DB43033D}" srcOrd="0" destOrd="0" presId="urn:microsoft.com/office/officeart/2005/8/layout/hList6"/>
    <dgm:cxn modelId="{B185047F-0BA9-4423-B425-E82B8337B74A}" type="presParOf" srcId="{3F2F47DF-33E1-42FC-83EF-2D2A212F8015}" destId="{C08B120A-45B7-47E5-8D23-F19AA11B656E}" srcOrd="1" destOrd="0" presId="urn:microsoft.com/office/officeart/2005/8/layout/hList6"/>
    <dgm:cxn modelId="{285CC25F-F2D0-4A5C-BD28-F223E5993653}" type="presParOf" srcId="{3F2F47DF-33E1-42FC-83EF-2D2A212F8015}" destId="{D868B7F2-00CF-48A8-82AB-6AA5B6DA5226}" srcOrd="2" destOrd="0" presId="urn:microsoft.com/office/officeart/2005/8/layout/hList6"/>
    <dgm:cxn modelId="{6C70E985-FE3B-4980-8C55-B326B431CB3F}" type="presParOf" srcId="{3F2F47DF-33E1-42FC-83EF-2D2A212F8015}" destId="{6D28A076-C4FC-4057-B5C7-57C1E21D8EE2}" srcOrd="3" destOrd="0" presId="urn:microsoft.com/office/officeart/2005/8/layout/hList6"/>
    <dgm:cxn modelId="{A75F75AC-66FB-426E-A45A-A1275E6E35BF}" type="presParOf" srcId="{3F2F47DF-33E1-42FC-83EF-2D2A212F8015}" destId="{3C8C598B-00DD-49B8-99C8-07C195CAB86E}" srcOrd="4" destOrd="0" presId="urn:microsoft.com/office/officeart/2005/8/layout/hList6"/>
    <dgm:cxn modelId="{9862756E-5CA3-4996-9645-A5D15C1DD503}" type="presParOf" srcId="{3F2F47DF-33E1-42FC-83EF-2D2A212F8015}" destId="{A4AEED0B-EBC1-486D-83E2-2BE4D78E7600}" srcOrd="5" destOrd="0" presId="urn:microsoft.com/office/officeart/2005/8/layout/hList6"/>
    <dgm:cxn modelId="{A804C94E-F187-43B3-9723-0327DBD3D845}" type="presParOf" srcId="{3F2F47DF-33E1-42FC-83EF-2D2A212F8015}" destId="{DD21E75E-A76E-4686-AEFC-787EE39B760D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435B93A9-67E8-46FA-84E5-AFA2E01C06C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F3BB19C-0694-4AD4-950A-4BD711BFFA3B}">
      <dgm:prSet/>
      <dgm:spPr/>
      <dgm:t>
        <a:bodyPr/>
        <a:lstStyle/>
        <a:p>
          <a:pPr rtl="0"/>
          <a:r>
            <a:rPr lang="en-US" dirty="0" smtClean="0">
              <a:latin typeface="Times New Roman" pitchFamily="18" charset="0"/>
              <a:cs typeface="Times New Roman" pitchFamily="18" charset="0"/>
            </a:rPr>
            <a:t>Special SKS fee will be applied and charged based on the number of Execution SKS 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20983C29-0CF0-476D-BFDA-6B6EA8A6F303}" type="parTrans" cxnId="{FF9334F4-032B-47C0-B2C4-52A5E2F27E61}">
      <dgm:prSet/>
      <dgm:spPr/>
      <dgm:t>
        <a:bodyPr/>
        <a:lstStyle/>
        <a:p>
          <a:endParaRPr lang="en-US"/>
        </a:p>
      </dgm:t>
    </dgm:pt>
    <dgm:pt modelId="{804B5AD6-DF2F-4845-9C20-099D620DBF8D}" type="sibTrans" cxnId="{FF9334F4-032B-47C0-B2C4-52A5E2F27E61}">
      <dgm:prSet/>
      <dgm:spPr/>
      <dgm:t>
        <a:bodyPr/>
        <a:lstStyle/>
        <a:p>
          <a:endParaRPr lang="en-US"/>
        </a:p>
      </dgm:t>
    </dgm:pt>
    <dgm:pt modelId="{DB7F2A2A-1350-4AC3-BA9F-B840E6C3A62B}">
      <dgm:prSet/>
      <dgm:spPr/>
      <dgm:t>
        <a:bodyPr/>
        <a:lstStyle/>
        <a:p>
          <a:pPr rtl="0"/>
          <a:r>
            <a:rPr lang="en-US" dirty="0" smtClean="0">
              <a:latin typeface="Times New Roman" pitchFamily="18" charset="0"/>
              <a:cs typeface="Times New Roman" pitchFamily="18" charset="0"/>
            </a:rPr>
            <a:t>Special SKS Fee = Normal SKS fee + Additional Cost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4D442FB3-1E13-4E02-9EEB-5D3268BB5728}" type="parTrans" cxnId="{87A447B0-A309-46E4-80C6-E80BF8986970}">
      <dgm:prSet/>
      <dgm:spPr/>
      <dgm:t>
        <a:bodyPr/>
        <a:lstStyle/>
        <a:p>
          <a:endParaRPr lang="en-US"/>
        </a:p>
      </dgm:t>
    </dgm:pt>
    <dgm:pt modelId="{4D980227-37DE-427D-8FE0-2B343AF99962}" type="sibTrans" cxnId="{87A447B0-A309-46E4-80C6-E80BF8986970}">
      <dgm:prSet/>
      <dgm:spPr/>
      <dgm:t>
        <a:bodyPr/>
        <a:lstStyle/>
        <a:p>
          <a:endParaRPr lang="en-US"/>
        </a:p>
      </dgm:t>
    </dgm:pt>
    <dgm:pt modelId="{3F2D9376-D7C6-4ADD-8003-369D9E8DBA7D}">
      <dgm:prSet/>
      <dgm:spPr/>
      <dgm:t>
        <a:bodyPr/>
        <a:lstStyle/>
        <a:p>
          <a:pPr rtl="0"/>
          <a:r>
            <a:rPr lang="en-US" dirty="0" smtClean="0">
              <a:latin typeface="Times New Roman" pitchFamily="18" charset="0"/>
              <a:cs typeface="Times New Roman" pitchFamily="18" charset="0"/>
            </a:rPr>
            <a:t>Only those 3 subjects will be charged with special SKS Fee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BB96E868-22BE-4924-9DD9-08083B8E6ABC}" type="parTrans" cxnId="{08EBC015-2AC7-4A51-8E37-868E8F27831C}">
      <dgm:prSet/>
      <dgm:spPr/>
      <dgm:t>
        <a:bodyPr/>
        <a:lstStyle/>
        <a:p>
          <a:endParaRPr lang="en-US"/>
        </a:p>
      </dgm:t>
    </dgm:pt>
    <dgm:pt modelId="{AE95A484-4A91-4FCA-9671-30A48978A397}" type="sibTrans" cxnId="{08EBC015-2AC7-4A51-8E37-868E8F27831C}">
      <dgm:prSet/>
      <dgm:spPr/>
      <dgm:t>
        <a:bodyPr/>
        <a:lstStyle/>
        <a:p>
          <a:endParaRPr lang="en-US"/>
        </a:p>
      </dgm:t>
    </dgm:pt>
    <dgm:pt modelId="{34AE934D-64F1-4A35-A453-AFA28ED8571E}" type="pres">
      <dgm:prSet presAssocID="{435B93A9-67E8-46FA-84E5-AFA2E01C06C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EC9251C-9260-464E-AE3F-05111FE4C492}" type="pres">
      <dgm:prSet presAssocID="{8F3BB19C-0694-4AD4-950A-4BD711BFFA3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D22D05-7C93-47D7-84AF-8086BAD7E88A}" type="pres">
      <dgm:prSet presAssocID="{804B5AD6-DF2F-4845-9C20-099D620DBF8D}" presName="sibTrans" presStyleLbl="sibTrans2D1" presStyleIdx="0" presStyleCnt="2"/>
      <dgm:spPr/>
      <dgm:t>
        <a:bodyPr/>
        <a:lstStyle/>
        <a:p>
          <a:endParaRPr lang="en-US"/>
        </a:p>
      </dgm:t>
    </dgm:pt>
    <dgm:pt modelId="{7361BB75-0FF2-43CC-8F96-646164827D7D}" type="pres">
      <dgm:prSet presAssocID="{804B5AD6-DF2F-4845-9C20-099D620DBF8D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1B5712AE-337A-473F-8E69-215EE0170598}" type="pres">
      <dgm:prSet presAssocID="{DB7F2A2A-1350-4AC3-BA9F-B840E6C3A62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57EDFA-408D-402A-BA8E-F0D8B8F0BC42}" type="pres">
      <dgm:prSet presAssocID="{4D980227-37DE-427D-8FE0-2B343AF9996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268F9165-B176-46FB-A57F-BDE983C17D8A}" type="pres">
      <dgm:prSet presAssocID="{4D980227-37DE-427D-8FE0-2B343AF9996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E62406C-FDD2-443A-AAFF-0AC48A5C6956}" type="pres">
      <dgm:prSet presAssocID="{3F2D9376-D7C6-4ADD-8003-369D9E8DBA7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FD22C86-74AE-41FE-B896-0933A3433EFF}" type="presOf" srcId="{4D980227-37DE-427D-8FE0-2B343AF99962}" destId="{D857EDFA-408D-402A-BA8E-F0D8B8F0BC42}" srcOrd="0" destOrd="0" presId="urn:microsoft.com/office/officeart/2005/8/layout/process1"/>
    <dgm:cxn modelId="{FE3BE115-17B1-45F6-B8F9-6B2334B0A78E}" type="presOf" srcId="{4D980227-37DE-427D-8FE0-2B343AF99962}" destId="{268F9165-B176-46FB-A57F-BDE983C17D8A}" srcOrd="1" destOrd="0" presId="urn:microsoft.com/office/officeart/2005/8/layout/process1"/>
    <dgm:cxn modelId="{9600990D-15B0-4EEA-A722-DF4BE9B26213}" type="presOf" srcId="{435B93A9-67E8-46FA-84E5-AFA2E01C06C5}" destId="{34AE934D-64F1-4A35-A453-AFA28ED8571E}" srcOrd="0" destOrd="0" presId="urn:microsoft.com/office/officeart/2005/8/layout/process1"/>
    <dgm:cxn modelId="{1B9E1B52-F948-4880-BE53-77E61FE12F9B}" type="presOf" srcId="{8F3BB19C-0694-4AD4-950A-4BD711BFFA3B}" destId="{DEC9251C-9260-464E-AE3F-05111FE4C492}" srcOrd="0" destOrd="0" presId="urn:microsoft.com/office/officeart/2005/8/layout/process1"/>
    <dgm:cxn modelId="{C8CDB04E-4CDD-49E1-B570-66932648D459}" type="presOf" srcId="{804B5AD6-DF2F-4845-9C20-099D620DBF8D}" destId="{7361BB75-0FF2-43CC-8F96-646164827D7D}" srcOrd="1" destOrd="0" presId="urn:microsoft.com/office/officeart/2005/8/layout/process1"/>
    <dgm:cxn modelId="{FF9334F4-032B-47C0-B2C4-52A5E2F27E61}" srcId="{435B93A9-67E8-46FA-84E5-AFA2E01C06C5}" destId="{8F3BB19C-0694-4AD4-950A-4BD711BFFA3B}" srcOrd="0" destOrd="0" parTransId="{20983C29-0CF0-476D-BFDA-6B6EA8A6F303}" sibTransId="{804B5AD6-DF2F-4845-9C20-099D620DBF8D}"/>
    <dgm:cxn modelId="{38A66894-11CF-4F6C-91B7-78904DA9596C}" type="presOf" srcId="{804B5AD6-DF2F-4845-9C20-099D620DBF8D}" destId="{ECD22D05-7C93-47D7-84AF-8086BAD7E88A}" srcOrd="0" destOrd="0" presId="urn:microsoft.com/office/officeart/2005/8/layout/process1"/>
    <dgm:cxn modelId="{D6FEB63D-3E8E-4037-9C95-DEE87E519FD6}" type="presOf" srcId="{DB7F2A2A-1350-4AC3-BA9F-B840E6C3A62B}" destId="{1B5712AE-337A-473F-8E69-215EE0170598}" srcOrd="0" destOrd="0" presId="urn:microsoft.com/office/officeart/2005/8/layout/process1"/>
    <dgm:cxn modelId="{0E6E764A-4AAE-4329-AF6A-69600A212F68}" type="presOf" srcId="{3F2D9376-D7C6-4ADD-8003-369D9E8DBA7D}" destId="{4E62406C-FDD2-443A-AAFF-0AC48A5C6956}" srcOrd="0" destOrd="0" presId="urn:microsoft.com/office/officeart/2005/8/layout/process1"/>
    <dgm:cxn modelId="{87A447B0-A309-46E4-80C6-E80BF8986970}" srcId="{435B93A9-67E8-46FA-84E5-AFA2E01C06C5}" destId="{DB7F2A2A-1350-4AC3-BA9F-B840E6C3A62B}" srcOrd="1" destOrd="0" parTransId="{4D442FB3-1E13-4E02-9EEB-5D3268BB5728}" sibTransId="{4D980227-37DE-427D-8FE0-2B343AF99962}"/>
    <dgm:cxn modelId="{08EBC015-2AC7-4A51-8E37-868E8F27831C}" srcId="{435B93A9-67E8-46FA-84E5-AFA2E01C06C5}" destId="{3F2D9376-D7C6-4ADD-8003-369D9E8DBA7D}" srcOrd="2" destOrd="0" parTransId="{BB96E868-22BE-4924-9DD9-08083B8E6ABC}" sibTransId="{AE95A484-4A91-4FCA-9671-30A48978A397}"/>
    <dgm:cxn modelId="{4889FFB9-8548-4FAF-8842-F22E2AF3228C}" type="presParOf" srcId="{34AE934D-64F1-4A35-A453-AFA28ED8571E}" destId="{DEC9251C-9260-464E-AE3F-05111FE4C492}" srcOrd="0" destOrd="0" presId="urn:microsoft.com/office/officeart/2005/8/layout/process1"/>
    <dgm:cxn modelId="{70CD8C0C-FFCE-4F4A-A934-AC8AA0BEFEB5}" type="presParOf" srcId="{34AE934D-64F1-4A35-A453-AFA28ED8571E}" destId="{ECD22D05-7C93-47D7-84AF-8086BAD7E88A}" srcOrd="1" destOrd="0" presId="urn:microsoft.com/office/officeart/2005/8/layout/process1"/>
    <dgm:cxn modelId="{53091FC7-B8EF-4EFC-9BD2-9F9D45848353}" type="presParOf" srcId="{ECD22D05-7C93-47D7-84AF-8086BAD7E88A}" destId="{7361BB75-0FF2-43CC-8F96-646164827D7D}" srcOrd="0" destOrd="0" presId="urn:microsoft.com/office/officeart/2005/8/layout/process1"/>
    <dgm:cxn modelId="{19D3A40C-8BDC-4D70-89B4-43CF7E1CDF89}" type="presParOf" srcId="{34AE934D-64F1-4A35-A453-AFA28ED8571E}" destId="{1B5712AE-337A-473F-8E69-215EE0170598}" srcOrd="2" destOrd="0" presId="urn:microsoft.com/office/officeart/2005/8/layout/process1"/>
    <dgm:cxn modelId="{0A729D7F-7294-481F-BEB3-763C52043D6A}" type="presParOf" srcId="{34AE934D-64F1-4A35-A453-AFA28ED8571E}" destId="{D857EDFA-408D-402A-BA8E-F0D8B8F0BC42}" srcOrd="3" destOrd="0" presId="urn:microsoft.com/office/officeart/2005/8/layout/process1"/>
    <dgm:cxn modelId="{B8A41C3F-B742-493D-BB26-A97D8308B5BC}" type="presParOf" srcId="{D857EDFA-408D-402A-BA8E-F0D8B8F0BC42}" destId="{268F9165-B176-46FB-A57F-BDE983C17D8A}" srcOrd="0" destOrd="0" presId="urn:microsoft.com/office/officeart/2005/8/layout/process1"/>
    <dgm:cxn modelId="{DBB42336-3B06-4C5F-AE00-24DA6A8E510D}" type="presParOf" srcId="{34AE934D-64F1-4A35-A453-AFA28ED8571E}" destId="{4E62406C-FDD2-443A-AAFF-0AC48A5C695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79C7C016-B146-4907-B39D-B7DDF44ECB0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E4DE862-CA3B-4232-869A-87F18DF6B917}">
      <dgm:prSet/>
      <dgm:spPr/>
      <dgm:t>
        <a:bodyPr/>
        <a:lstStyle/>
        <a:p>
          <a:pPr rtl="0"/>
          <a:r>
            <a:rPr lang="en-US" dirty="0" smtClean="0">
              <a:latin typeface="Times New Roman" pitchFamily="18" charset="0"/>
              <a:cs typeface="Times New Roman" pitchFamily="18" charset="0"/>
            </a:rPr>
            <a:t>Unlimited Number of Class Concentration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C3993D6B-0A59-483F-9395-D109136EBE4C}" type="parTrans" cxnId="{72E9AA6D-45A3-4927-AAA3-F25188D93196}">
      <dgm:prSet/>
      <dgm:spPr/>
      <dgm:t>
        <a:bodyPr/>
        <a:lstStyle/>
        <a:p>
          <a:endParaRPr lang="en-US"/>
        </a:p>
      </dgm:t>
    </dgm:pt>
    <dgm:pt modelId="{0636F43C-1B47-48C2-BE08-08B0D1502508}" type="sibTrans" cxnId="{72E9AA6D-45A3-4927-AAA3-F25188D93196}">
      <dgm:prSet/>
      <dgm:spPr/>
      <dgm:t>
        <a:bodyPr/>
        <a:lstStyle/>
        <a:p>
          <a:endParaRPr lang="en-US"/>
        </a:p>
      </dgm:t>
    </dgm:pt>
    <dgm:pt modelId="{428A5041-8EDA-4622-86D7-5BC90DF59255}">
      <dgm:prSet/>
      <dgm:spPr/>
      <dgm:t>
        <a:bodyPr/>
        <a:lstStyle/>
        <a:p>
          <a:pPr rtl="0"/>
          <a:r>
            <a:rPr lang="en-US" dirty="0" smtClean="0">
              <a:latin typeface="Times New Roman" pitchFamily="18" charset="0"/>
              <a:cs typeface="Times New Roman" pitchFamily="18" charset="0"/>
            </a:rPr>
            <a:t>Software Engineering		@ 70 students / class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6E633A62-7558-43DF-9A6E-B7909CC30175}" type="parTrans" cxnId="{7B74CDE5-168D-4675-8101-26F2286DA745}">
      <dgm:prSet/>
      <dgm:spPr/>
      <dgm:t>
        <a:bodyPr/>
        <a:lstStyle/>
        <a:p>
          <a:endParaRPr lang="en-US"/>
        </a:p>
      </dgm:t>
    </dgm:pt>
    <dgm:pt modelId="{2982A3C0-309F-4C67-AE3A-B9B8B39742B6}" type="sibTrans" cxnId="{7B74CDE5-168D-4675-8101-26F2286DA745}">
      <dgm:prSet/>
      <dgm:spPr/>
      <dgm:t>
        <a:bodyPr/>
        <a:lstStyle/>
        <a:p>
          <a:endParaRPr lang="en-US"/>
        </a:p>
      </dgm:t>
    </dgm:pt>
    <dgm:pt modelId="{55EE7E37-1303-4688-91CA-96F93C9D0B6E}">
      <dgm:prSet/>
      <dgm:spPr/>
      <dgm:t>
        <a:bodyPr/>
        <a:lstStyle/>
        <a:p>
          <a:pPr rtl="0"/>
          <a:r>
            <a:rPr lang="en-US" dirty="0" smtClean="0">
              <a:latin typeface="Times New Roman" pitchFamily="18" charset="0"/>
              <a:cs typeface="Times New Roman" pitchFamily="18" charset="0"/>
            </a:rPr>
            <a:t>Database Technology		@ 70 students / class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738DB226-43A0-4B74-B893-B1E1ACC9B1CD}" type="parTrans" cxnId="{E5E12397-8B91-4DF2-8C4A-3D86B8E049AD}">
      <dgm:prSet/>
      <dgm:spPr/>
      <dgm:t>
        <a:bodyPr/>
        <a:lstStyle/>
        <a:p>
          <a:endParaRPr lang="en-US"/>
        </a:p>
      </dgm:t>
    </dgm:pt>
    <dgm:pt modelId="{E62350BE-8F5E-4CFD-A5D5-5CEC48CCE522}" type="sibTrans" cxnId="{E5E12397-8B91-4DF2-8C4A-3D86B8E049AD}">
      <dgm:prSet/>
      <dgm:spPr/>
      <dgm:t>
        <a:bodyPr/>
        <a:lstStyle/>
        <a:p>
          <a:endParaRPr lang="en-US"/>
        </a:p>
      </dgm:t>
    </dgm:pt>
    <dgm:pt modelId="{16762FFA-C4B8-4AED-811E-50E3A298F949}">
      <dgm:prSet/>
      <dgm:spPr/>
      <dgm:t>
        <a:bodyPr/>
        <a:lstStyle/>
        <a:p>
          <a:pPr rtl="0"/>
          <a:r>
            <a:rPr lang="en-US" dirty="0" smtClean="0">
              <a:latin typeface="Times New Roman" pitchFamily="18" charset="0"/>
              <a:cs typeface="Times New Roman" pitchFamily="18" charset="0"/>
            </a:rPr>
            <a:t>Intelligence System		@ 70 students / class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3DD6D342-2BA1-4AC4-ADBA-98CA0B061B36}" type="parTrans" cxnId="{208B9535-59B7-4754-AECE-24CBD60634DD}">
      <dgm:prSet/>
      <dgm:spPr/>
      <dgm:t>
        <a:bodyPr/>
        <a:lstStyle/>
        <a:p>
          <a:endParaRPr lang="en-US"/>
        </a:p>
      </dgm:t>
    </dgm:pt>
    <dgm:pt modelId="{DE695C6D-B9B1-438B-8543-7C19A1AD2E03}" type="sibTrans" cxnId="{208B9535-59B7-4754-AECE-24CBD60634DD}">
      <dgm:prSet/>
      <dgm:spPr/>
      <dgm:t>
        <a:bodyPr/>
        <a:lstStyle/>
        <a:p>
          <a:endParaRPr lang="en-US"/>
        </a:p>
      </dgm:t>
    </dgm:pt>
    <dgm:pt modelId="{0A73B342-6F22-4A9B-B1F8-19839BD0B58F}">
      <dgm:prSet/>
      <dgm:spPr/>
      <dgm:t>
        <a:bodyPr/>
        <a:lstStyle/>
        <a:p>
          <a:pPr rtl="0"/>
          <a:r>
            <a:rPr lang="en-US" dirty="0" smtClean="0">
              <a:latin typeface="Times New Roman" pitchFamily="18" charset="0"/>
              <a:cs typeface="Times New Roman" pitchFamily="18" charset="0"/>
            </a:rPr>
            <a:t>Interactive Multimedia		@ 70 students / class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C94DB272-46CF-4382-A73B-B6499B496228}" type="parTrans" cxnId="{D647A338-68D8-44A0-89CE-DDBA0CC7CA1E}">
      <dgm:prSet/>
      <dgm:spPr/>
      <dgm:t>
        <a:bodyPr/>
        <a:lstStyle/>
        <a:p>
          <a:endParaRPr lang="en-US"/>
        </a:p>
      </dgm:t>
    </dgm:pt>
    <dgm:pt modelId="{91EBF0C6-ACC1-43CC-A7D1-552F65503101}" type="sibTrans" cxnId="{D647A338-68D8-44A0-89CE-DDBA0CC7CA1E}">
      <dgm:prSet/>
      <dgm:spPr/>
      <dgm:t>
        <a:bodyPr/>
        <a:lstStyle/>
        <a:p>
          <a:endParaRPr lang="en-US"/>
        </a:p>
      </dgm:t>
    </dgm:pt>
    <dgm:pt modelId="{9B326612-50A6-4193-922F-5E8C157BF779}">
      <dgm:prSet/>
      <dgm:spPr/>
      <dgm:t>
        <a:bodyPr/>
        <a:lstStyle/>
        <a:p>
          <a:pPr rtl="0"/>
          <a:r>
            <a:rPr lang="en-US" dirty="0" smtClean="0">
              <a:latin typeface="Times New Roman" pitchFamily="18" charset="0"/>
              <a:cs typeface="Times New Roman" pitchFamily="18" charset="0"/>
            </a:rPr>
            <a:t>Limited Number of Class Concentration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09681DFF-CBA6-468C-BED9-4F730E1B56FF}" type="parTrans" cxnId="{6C117D42-BC1C-4AB9-A79A-D81694186EA6}">
      <dgm:prSet/>
      <dgm:spPr/>
      <dgm:t>
        <a:bodyPr/>
        <a:lstStyle/>
        <a:p>
          <a:endParaRPr lang="en-US"/>
        </a:p>
      </dgm:t>
    </dgm:pt>
    <dgm:pt modelId="{2F0A2DB6-371C-4EBC-A4F2-133AA83DEBB6}" type="sibTrans" cxnId="{6C117D42-BC1C-4AB9-A79A-D81694186EA6}">
      <dgm:prSet/>
      <dgm:spPr/>
      <dgm:t>
        <a:bodyPr/>
        <a:lstStyle/>
        <a:p>
          <a:endParaRPr lang="en-US"/>
        </a:p>
      </dgm:t>
    </dgm:pt>
    <dgm:pt modelId="{A5F0D215-2B3C-4681-85A0-C70D665349C1}">
      <dgm:prSet/>
      <dgm:spPr/>
      <dgm:t>
        <a:bodyPr/>
        <a:lstStyle/>
        <a:p>
          <a:pPr rtl="0"/>
          <a:r>
            <a:rPr lang="en-US" dirty="0" smtClean="0">
              <a:latin typeface="Times New Roman" pitchFamily="18" charset="0"/>
              <a:cs typeface="Times New Roman" pitchFamily="18" charset="0"/>
            </a:rPr>
            <a:t>Networking			4 classes @ 70 students / class				(1 ALS, 3 KMG)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CF6DE2A7-17E1-48FB-8183-9FE4BAA117DD}" type="parTrans" cxnId="{894792CF-90BF-4B40-A777-94751CFCA4EA}">
      <dgm:prSet/>
      <dgm:spPr/>
      <dgm:t>
        <a:bodyPr/>
        <a:lstStyle/>
        <a:p>
          <a:endParaRPr lang="en-US"/>
        </a:p>
      </dgm:t>
    </dgm:pt>
    <dgm:pt modelId="{0CAB3203-996E-42AF-BD3D-1382625F6112}" type="sibTrans" cxnId="{894792CF-90BF-4B40-A777-94751CFCA4EA}">
      <dgm:prSet/>
      <dgm:spPr/>
      <dgm:t>
        <a:bodyPr/>
        <a:lstStyle/>
        <a:p>
          <a:endParaRPr lang="en-US"/>
        </a:p>
      </dgm:t>
    </dgm:pt>
    <dgm:pt modelId="{02FD5EE7-24FC-49D5-81D6-09D4AC661E89}">
      <dgm:prSet/>
      <dgm:spPr/>
      <dgm:t>
        <a:bodyPr/>
        <a:lstStyle/>
        <a:p>
          <a:pPr rtl="0"/>
          <a:r>
            <a:rPr lang="en-US" dirty="0" smtClean="0">
              <a:latin typeface="Times New Roman" pitchFamily="18" charset="0"/>
              <a:cs typeface="Times New Roman" pitchFamily="18" charset="0"/>
            </a:rPr>
            <a:t>Applied Networking		2 classes @ 24 students / class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713A44DA-E684-436D-A2F9-C4C556CBA131}" type="parTrans" cxnId="{7B4F0A4E-1DF7-40CE-A1C3-580FF49FB759}">
      <dgm:prSet/>
      <dgm:spPr/>
      <dgm:t>
        <a:bodyPr/>
        <a:lstStyle/>
        <a:p>
          <a:endParaRPr lang="en-US"/>
        </a:p>
      </dgm:t>
    </dgm:pt>
    <dgm:pt modelId="{D77069A3-2E02-4B01-9162-7788150FFEBB}" type="sibTrans" cxnId="{7B4F0A4E-1DF7-40CE-A1C3-580FF49FB759}">
      <dgm:prSet/>
      <dgm:spPr/>
      <dgm:t>
        <a:bodyPr/>
        <a:lstStyle/>
        <a:p>
          <a:endParaRPr lang="en-US"/>
        </a:p>
      </dgm:t>
    </dgm:pt>
    <dgm:pt modelId="{E576843F-AA37-4065-83CD-A2DA188F6B93}">
      <dgm:prSet/>
      <dgm:spPr/>
      <dgm:t>
        <a:bodyPr/>
        <a:lstStyle/>
        <a:p>
          <a:pPr rtl="0"/>
          <a:r>
            <a:rPr lang="en-US" dirty="0" smtClean="0">
              <a:latin typeface="Times New Roman" pitchFamily="18" charset="0"/>
              <a:cs typeface="Times New Roman" pitchFamily="18" charset="0"/>
            </a:rPr>
            <a:t>Applied Database		2 classes @ 30 students / class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07609238-C4AD-41AC-B9F2-B0460D7A50A9}" type="parTrans" cxnId="{5E8DD31F-2FDD-4BA1-89EF-611C71AB48EF}">
      <dgm:prSet/>
      <dgm:spPr/>
      <dgm:t>
        <a:bodyPr/>
        <a:lstStyle/>
        <a:p>
          <a:endParaRPr lang="en-US"/>
        </a:p>
      </dgm:t>
    </dgm:pt>
    <dgm:pt modelId="{AAAF9D51-7853-4D27-8E4D-57DCB106F4CD}" type="sibTrans" cxnId="{5E8DD31F-2FDD-4BA1-89EF-611C71AB48EF}">
      <dgm:prSet/>
      <dgm:spPr/>
      <dgm:t>
        <a:bodyPr/>
        <a:lstStyle/>
        <a:p>
          <a:endParaRPr lang="en-US"/>
        </a:p>
      </dgm:t>
    </dgm:pt>
    <dgm:pt modelId="{9683AAD3-F786-4CC2-AD7E-88D76473D2C5}">
      <dgm:prSet/>
      <dgm:spPr/>
      <dgm:t>
        <a:bodyPr/>
        <a:lstStyle/>
        <a:p>
          <a:pPr rtl="0"/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4E93BFC0-0E6B-4988-B6BB-ACDDCCD055AE}" type="parTrans" cxnId="{49B559EC-DDD0-4272-8E00-3A147D93FED0}">
      <dgm:prSet/>
      <dgm:spPr/>
      <dgm:t>
        <a:bodyPr/>
        <a:lstStyle/>
        <a:p>
          <a:endParaRPr lang="id-ID"/>
        </a:p>
      </dgm:t>
    </dgm:pt>
    <dgm:pt modelId="{B819AA89-652D-49D7-8CE9-F306F3EED315}" type="sibTrans" cxnId="{49B559EC-DDD0-4272-8E00-3A147D93FED0}">
      <dgm:prSet/>
      <dgm:spPr/>
      <dgm:t>
        <a:bodyPr/>
        <a:lstStyle/>
        <a:p>
          <a:endParaRPr lang="id-ID"/>
        </a:p>
      </dgm:t>
    </dgm:pt>
    <dgm:pt modelId="{5D71CBB3-A70C-4C47-B0BE-477E2F092D0A}" type="pres">
      <dgm:prSet presAssocID="{79C7C016-B146-4907-B39D-B7DDF44ECB0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D4E003-20C7-45DC-A6C4-6E57BB320F30}" type="pres">
      <dgm:prSet presAssocID="{DE4DE862-CA3B-4232-869A-87F18DF6B91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823325-2290-4B6E-B7E7-92F19F44717C}" type="pres">
      <dgm:prSet presAssocID="{DE4DE862-CA3B-4232-869A-87F18DF6B91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5A9FDA-E52B-49A8-84F6-7193A759F43D}" type="pres">
      <dgm:prSet presAssocID="{9B326612-50A6-4193-922F-5E8C157BF77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D236B3-B73B-4BFB-AF38-276A46E0E559}" type="pres">
      <dgm:prSet presAssocID="{9B326612-50A6-4193-922F-5E8C157BF77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5DCD9C3-C2DA-4F85-9317-60B40B3C2EE8}" type="presOf" srcId="{9683AAD3-F786-4CC2-AD7E-88D76473D2C5}" destId="{08823325-2290-4B6E-B7E7-92F19F44717C}" srcOrd="0" destOrd="4" presId="urn:microsoft.com/office/officeart/2005/8/layout/vList2"/>
    <dgm:cxn modelId="{68D7118A-1FE9-433D-B731-CD9C929BBA0F}" type="presOf" srcId="{9B326612-50A6-4193-922F-5E8C157BF779}" destId="{8F5A9FDA-E52B-49A8-84F6-7193A759F43D}" srcOrd="0" destOrd="0" presId="urn:microsoft.com/office/officeart/2005/8/layout/vList2"/>
    <dgm:cxn modelId="{0773E38C-2C3B-45C1-9143-5B36FF01D46A}" type="presOf" srcId="{79C7C016-B146-4907-B39D-B7DDF44ECB0C}" destId="{5D71CBB3-A70C-4C47-B0BE-477E2F092D0A}" srcOrd="0" destOrd="0" presId="urn:microsoft.com/office/officeart/2005/8/layout/vList2"/>
    <dgm:cxn modelId="{72E9AA6D-45A3-4927-AAA3-F25188D93196}" srcId="{79C7C016-B146-4907-B39D-B7DDF44ECB0C}" destId="{DE4DE862-CA3B-4232-869A-87F18DF6B917}" srcOrd="0" destOrd="0" parTransId="{C3993D6B-0A59-483F-9395-D109136EBE4C}" sibTransId="{0636F43C-1B47-48C2-BE08-08B0D1502508}"/>
    <dgm:cxn modelId="{894792CF-90BF-4B40-A777-94751CFCA4EA}" srcId="{9B326612-50A6-4193-922F-5E8C157BF779}" destId="{A5F0D215-2B3C-4681-85A0-C70D665349C1}" srcOrd="0" destOrd="0" parTransId="{CF6DE2A7-17E1-48FB-8183-9FE4BAA117DD}" sibTransId="{0CAB3203-996E-42AF-BD3D-1382625F6112}"/>
    <dgm:cxn modelId="{E5E12397-8B91-4DF2-8C4A-3D86B8E049AD}" srcId="{DE4DE862-CA3B-4232-869A-87F18DF6B917}" destId="{55EE7E37-1303-4688-91CA-96F93C9D0B6E}" srcOrd="1" destOrd="0" parTransId="{738DB226-43A0-4B74-B893-B1E1ACC9B1CD}" sibTransId="{E62350BE-8F5E-4CFD-A5D5-5CEC48CCE522}"/>
    <dgm:cxn modelId="{6C117D42-BC1C-4AB9-A79A-D81694186EA6}" srcId="{79C7C016-B146-4907-B39D-B7DDF44ECB0C}" destId="{9B326612-50A6-4193-922F-5E8C157BF779}" srcOrd="1" destOrd="0" parTransId="{09681DFF-CBA6-468C-BED9-4F730E1B56FF}" sibTransId="{2F0A2DB6-371C-4EBC-A4F2-133AA83DEBB6}"/>
    <dgm:cxn modelId="{D9F9D25F-9997-462F-9EFF-E6FDF89469B1}" type="presOf" srcId="{A5F0D215-2B3C-4681-85A0-C70D665349C1}" destId="{52D236B3-B73B-4BFB-AF38-276A46E0E559}" srcOrd="0" destOrd="0" presId="urn:microsoft.com/office/officeart/2005/8/layout/vList2"/>
    <dgm:cxn modelId="{208B9535-59B7-4754-AECE-24CBD60634DD}" srcId="{DE4DE862-CA3B-4232-869A-87F18DF6B917}" destId="{16762FFA-C4B8-4AED-811E-50E3A298F949}" srcOrd="2" destOrd="0" parTransId="{3DD6D342-2BA1-4AC4-ADBA-98CA0B061B36}" sibTransId="{DE695C6D-B9B1-438B-8543-7C19A1AD2E03}"/>
    <dgm:cxn modelId="{773D4C13-9AF6-4A07-938E-998943D2A121}" type="presOf" srcId="{DE4DE862-CA3B-4232-869A-87F18DF6B917}" destId="{91D4E003-20C7-45DC-A6C4-6E57BB320F30}" srcOrd="0" destOrd="0" presId="urn:microsoft.com/office/officeart/2005/8/layout/vList2"/>
    <dgm:cxn modelId="{D647A338-68D8-44A0-89CE-DDBA0CC7CA1E}" srcId="{DE4DE862-CA3B-4232-869A-87F18DF6B917}" destId="{0A73B342-6F22-4A9B-B1F8-19839BD0B58F}" srcOrd="3" destOrd="0" parTransId="{C94DB272-46CF-4382-A73B-B6499B496228}" sibTransId="{91EBF0C6-ACC1-43CC-A7D1-552F65503101}"/>
    <dgm:cxn modelId="{5E8DD31F-2FDD-4BA1-89EF-611C71AB48EF}" srcId="{9B326612-50A6-4193-922F-5E8C157BF779}" destId="{E576843F-AA37-4065-83CD-A2DA188F6B93}" srcOrd="2" destOrd="0" parTransId="{07609238-C4AD-41AC-B9F2-B0460D7A50A9}" sibTransId="{AAAF9D51-7853-4D27-8E4D-57DCB106F4CD}"/>
    <dgm:cxn modelId="{E49E6D8F-88AA-4971-B881-7F9010A91F59}" type="presOf" srcId="{16762FFA-C4B8-4AED-811E-50E3A298F949}" destId="{08823325-2290-4B6E-B7E7-92F19F44717C}" srcOrd="0" destOrd="2" presId="urn:microsoft.com/office/officeart/2005/8/layout/vList2"/>
    <dgm:cxn modelId="{447EC877-B3D7-4669-9689-27F146786818}" type="presOf" srcId="{55EE7E37-1303-4688-91CA-96F93C9D0B6E}" destId="{08823325-2290-4B6E-B7E7-92F19F44717C}" srcOrd="0" destOrd="1" presId="urn:microsoft.com/office/officeart/2005/8/layout/vList2"/>
    <dgm:cxn modelId="{49B559EC-DDD0-4272-8E00-3A147D93FED0}" srcId="{DE4DE862-CA3B-4232-869A-87F18DF6B917}" destId="{9683AAD3-F786-4CC2-AD7E-88D76473D2C5}" srcOrd="4" destOrd="0" parTransId="{4E93BFC0-0E6B-4988-B6BB-ACDDCCD055AE}" sibTransId="{B819AA89-652D-49D7-8CE9-F306F3EED315}"/>
    <dgm:cxn modelId="{FFE62AC8-2E8F-494A-A0E4-C731F7DF7DC6}" type="presOf" srcId="{428A5041-8EDA-4622-86D7-5BC90DF59255}" destId="{08823325-2290-4B6E-B7E7-92F19F44717C}" srcOrd="0" destOrd="0" presId="urn:microsoft.com/office/officeart/2005/8/layout/vList2"/>
    <dgm:cxn modelId="{7B74CDE5-168D-4675-8101-26F2286DA745}" srcId="{DE4DE862-CA3B-4232-869A-87F18DF6B917}" destId="{428A5041-8EDA-4622-86D7-5BC90DF59255}" srcOrd="0" destOrd="0" parTransId="{6E633A62-7558-43DF-9A6E-B7909CC30175}" sibTransId="{2982A3C0-309F-4C67-AE3A-B9B8B39742B6}"/>
    <dgm:cxn modelId="{D072FCC7-B37E-460F-8242-8A835E7362DD}" type="presOf" srcId="{02FD5EE7-24FC-49D5-81D6-09D4AC661E89}" destId="{52D236B3-B73B-4BFB-AF38-276A46E0E559}" srcOrd="0" destOrd="1" presId="urn:microsoft.com/office/officeart/2005/8/layout/vList2"/>
    <dgm:cxn modelId="{7B4F0A4E-1DF7-40CE-A1C3-580FF49FB759}" srcId="{9B326612-50A6-4193-922F-5E8C157BF779}" destId="{02FD5EE7-24FC-49D5-81D6-09D4AC661E89}" srcOrd="1" destOrd="0" parTransId="{713A44DA-E684-436D-A2F9-C4C556CBA131}" sibTransId="{D77069A3-2E02-4B01-9162-7788150FFEBB}"/>
    <dgm:cxn modelId="{A56E1DC7-B188-4AC5-AB90-FE45E40E98BF}" type="presOf" srcId="{0A73B342-6F22-4A9B-B1F8-19839BD0B58F}" destId="{08823325-2290-4B6E-B7E7-92F19F44717C}" srcOrd="0" destOrd="3" presId="urn:microsoft.com/office/officeart/2005/8/layout/vList2"/>
    <dgm:cxn modelId="{D03D56A9-8169-4379-BACB-62743BB68066}" type="presOf" srcId="{E576843F-AA37-4065-83CD-A2DA188F6B93}" destId="{52D236B3-B73B-4BFB-AF38-276A46E0E559}" srcOrd="0" destOrd="2" presId="urn:microsoft.com/office/officeart/2005/8/layout/vList2"/>
    <dgm:cxn modelId="{DF99B80E-7730-48F7-86B7-C781EE267C5B}" type="presParOf" srcId="{5D71CBB3-A70C-4C47-B0BE-477E2F092D0A}" destId="{91D4E003-20C7-45DC-A6C4-6E57BB320F30}" srcOrd="0" destOrd="0" presId="urn:microsoft.com/office/officeart/2005/8/layout/vList2"/>
    <dgm:cxn modelId="{49EF1631-E7B5-4A4F-B52A-58B930B8ED64}" type="presParOf" srcId="{5D71CBB3-A70C-4C47-B0BE-477E2F092D0A}" destId="{08823325-2290-4B6E-B7E7-92F19F44717C}" srcOrd="1" destOrd="0" presId="urn:microsoft.com/office/officeart/2005/8/layout/vList2"/>
    <dgm:cxn modelId="{97AF6871-9C11-4D3A-8CCE-D756C1FEDEAE}" type="presParOf" srcId="{5D71CBB3-A70C-4C47-B0BE-477E2F092D0A}" destId="{8F5A9FDA-E52B-49A8-84F6-7193A759F43D}" srcOrd="2" destOrd="0" presId="urn:microsoft.com/office/officeart/2005/8/layout/vList2"/>
    <dgm:cxn modelId="{EFFCE70D-0E7D-4BE5-B1FA-B11CBDFF5696}" type="presParOf" srcId="{5D71CBB3-A70C-4C47-B0BE-477E2F092D0A}" destId="{52D236B3-B73B-4BFB-AF38-276A46E0E55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8B1B4FF3-B725-4350-B981-2E968A0F2811}" type="doc">
      <dgm:prSet loTypeId="urn:microsoft.com/office/officeart/2005/8/layout/hierarchy3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977635B-D337-4E62-AAE2-F134478BB28C}">
      <dgm:prSet/>
      <dgm:spPr/>
      <dgm:t>
        <a:bodyPr/>
        <a:lstStyle/>
        <a:p>
          <a:r>
            <a:rPr lang="en-US" dirty="0" smtClean="0">
              <a:latin typeface="Tahoma" pitchFamily="34" charset="0"/>
            </a:rPr>
            <a:t>Selection </a:t>
          </a:r>
        </a:p>
      </dgm:t>
    </dgm:pt>
    <dgm:pt modelId="{050E8657-427D-42BB-B0F4-18E435F05E1C}" type="parTrans" cxnId="{741751C6-51BE-4E80-903B-20AFE967761F}">
      <dgm:prSet/>
      <dgm:spPr/>
      <dgm:t>
        <a:bodyPr/>
        <a:lstStyle/>
        <a:p>
          <a:endParaRPr lang="en-US"/>
        </a:p>
      </dgm:t>
    </dgm:pt>
    <dgm:pt modelId="{DE5C942E-FC0E-420E-AF34-6C3670319089}" type="sibTrans" cxnId="{741751C6-51BE-4E80-903B-20AFE967761F}">
      <dgm:prSet/>
      <dgm:spPr/>
      <dgm:t>
        <a:bodyPr/>
        <a:lstStyle/>
        <a:p>
          <a:endParaRPr lang="en-US"/>
        </a:p>
      </dgm:t>
    </dgm:pt>
    <dgm:pt modelId="{69ED671B-9E1A-41FF-BA46-F072FA6A1687}">
      <dgm:prSet/>
      <dgm:spPr/>
      <dgm:t>
        <a:bodyPr/>
        <a:lstStyle/>
        <a:p>
          <a:r>
            <a:rPr lang="en-US" dirty="0" smtClean="0">
              <a:latin typeface="Tahoma" pitchFamily="34" charset="0"/>
            </a:rPr>
            <a:t>Priority Option + Pre-Requisite Subject Score (if any)</a:t>
          </a:r>
          <a:endParaRPr lang="en-US" dirty="0">
            <a:latin typeface="Tahoma" pitchFamily="34" charset="0"/>
          </a:endParaRPr>
        </a:p>
      </dgm:t>
    </dgm:pt>
    <dgm:pt modelId="{72DCAF9B-F2E1-4CDA-A434-877150EE6F42}" type="parTrans" cxnId="{AD2052D2-6C61-4493-96CA-D1A27C3D6F7D}">
      <dgm:prSet/>
      <dgm:spPr/>
      <dgm:t>
        <a:bodyPr/>
        <a:lstStyle/>
        <a:p>
          <a:endParaRPr lang="en-US"/>
        </a:p>
      </dgm:t>
    </dgm:pt>
    <dgm:pt modelId="{F25031B1-398E-49A2-9C97-120C5E4DAB1F}" type="sibTrans" cxnId="{AD2052D2-6C61-4493-96CA-D1A27C3D6F7D}">
      <dgm:prSet/>
      <dgm:spPr/>
      <dgm:t>
        <a:bodyPr/>
        <a:lstStyle/>
        <a:p>
          <a:endParaRPr lang="en-US"/>
        </a:p>
      </dgm:t>
    </dgm:pt>
    <dgm:pt modelId="{155A8511-7FEE-49FE-9720-E20034317FBD}" type="pres">
      <dgm:prSet presAssocID="{8B1B4FF3-B725-4350-B981-2E968A0F281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6951852-9BCF-4F4F-A440-3B6F8A1A163E}" type="pres">
      <dgm:prSet presAssocID="{F977635B-D337-4E62-AAE2-F134478BB28C}" presName="root" presStyleCnt="0"/>
      <dgm:spPr/>
    </dgm:pt>
    <dgm:pt modelId="{4D2D166A-33E6-435B-91EC-64DAAD1F6A33}" type="pres">
      <dgm:prSet presAssocID="{F977635B-D337-4E62-AAE2-F134478BB28C}" presName="rootComposite" presStyleCnt="0"/>
      <dgm:spPr/>
    </dgm:pt>
    <dgm:pt modelId="{201356FC-43EE-438F-8E43-1E67C88CF05C}" type="pres">
      <dgm:prSet presAssocID="{F977635B-D337-4E62-AAE2-F134478BB28C}" presName="rootText" presStyleLbl="node1" presStyleIdx="0" presStyleCnt="1"/>
      <dgm:spPr/>
      <dgm:t>
        <a:bodyPr/>
        <a:lstStyle/>
        <a:p>
          <a:endParaRPr lang="en-US"/>
        </a:p>
      </dgm:t>
    </dgm:pt>
    <dgm:pt modelId="{A8D3FDC9-47F3-4291-BD20-17396235C0D6}" type="pres">
      <dgm:prSet presAssocID="{F977635B-D337-4E62-AAE2-F134478BB28C}" presName="rootConnector" presStyleLbl="node1" presStyleIdx="0" presStyleCnt="1"/>
      <dgm:spPr/>
      <dgm:t>
        <a:bodyPr/>
        <a:lstStyle/>
        <a:p>
          <a:endParaRPr lang="en-US"/>
        </a:p>
      </dgm:t>
    </dgm:pt>
    <dgm:pt modelId="{554021C7-C6C2-430F-AC24-D1575D7B3FD4}" type="pres">
      <dgm:prSet presAssocID="{F977635B-D337-4E62-AAE2-F134478BB28C}" presName="childShape" presStyleCnt="0"/>
      <dgm:spPr/>
    </dgm:pt>
    <dgm:pt modelId="{D60CBD92-FEB8-43C6-8C66-953C4FA9E993}" type="pres">
      <dgm:prSet presAssocID="{72DCAF9B-F2E1-4CDA-A434-877150EE6F42}" presName="Name13" presStyleLbl="parChTrans1D2" presStyleIdx="0" presStyleCnt="1"/>
      <dgm:spPr/>
      <dgm:t>
        <a:bodyPr/>
        <a:lstStyle/>
        <a:p>
          <a:endParaRPr lang="en-US"/>
        </a:p>
      </dgm:t>
    </dgm:pt>
    <dgm:pt modelId="{6EFC6833-A8E4-4F8D-A857-167B22349FCC}" type="pres">
      <dgm:prSet presAssocID="{69ED671B-9E1A-41FF-BA46-F072FA6A1687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2052D2-6C61-4493-96CA-D1A27C3D6F7D}" srcId="{F977635B-D337-4E62-AAE2-F134478BB28C}" destId="{69ED671B-9E1A-41FF-BA46-F072FA6A1687}" srcOrd="0" destOrd="0" parTransId="{72DCAF9B-F2E1-4CDA-A434-877150EE6F42}" sibTransId="{F25031B1-398E-49A2-9C97-120C5E4DAB1F}"/>
    <dgm:cxn modelId="{D1DBD844-C729-4790-B399-366518694219}" type="presOf" srcId="{8B1B4FF3-B725-4350-B981-2E968A0F2811}" destId="{155A8511-7FEE-49FE-9720-E20034317FBD}" srcOrd="0" destOrd="0" presId="urn:microsoft.com/office/officeart/2005/8/layout/hierarchy3"/>
    <dgm:cxn modelId="{FB64EF93-436F-4723-B082-5AD945DB9098}" type="presOf" srcId="{F977635B-D337-4E62-AAE2-F134478BB28C}" destId="{201356FC-43EE-438F-8E43-1E67C88CF05C}" srcOrd="0" destOrd="0" presId="urn:microsoft.com/office/officeart/2005/8/layout/hierarchy3"/>
    <dgm:cxn modelId="{46CFA040-E64A-439B-AE20-CCA73D51FF57}" type="presOf" srcId="{72DCAF9B-F2E1-4CDA-A434-877150EE6F42}" destId="{D60CBD92-FEB8-43C6-8C66-953C4FA9E993}" srcOrd="0" destOrd="0" presId="urn:microsoft.com/office/officeart/2005/8/layout/hierarchy3"/>
    <dgm:cxn modelId="{44A2E993-005C-490D-B158-58A7FB352854}" type="presOf" srcId="{69ED671B-9E1A-41FF-BA46-F072FA6A1687}" destId="{6EFC6833-A8E4-4F8D-A857-167B22349FCC}" srcOrd="0" destOrd="0" presId="urn:microsoft.com/office/officeart/2005/8/layout/hierarchy3"/>
    <dgm:cxn modelId="{741751C6-51BE-4E80-903B-20AFE967761F}" srcId="{8B1B4FF3-B725-4350-B981-2E968A0F2811}" destId="{F977635B-D337-4E62-AAE2-F134478BB28C}" srcOrd="0" destOrd="0" parTransId="{050E8657-427D-42BB-B0F4-18E435F05E1C}" sibTransId="{DE5C942E-FC0E-420E-AF34-6C3670319089}"/>
    <dgm:cxn modelId="{EBD8D86E-8593-47FB-B25F-7B3A5C093CA3}" type="presOf" srcId="{F977635B-D337-4E62-AAE2-F134478BB28C}" destId="{A8D3FDC9-47F3-4291-BD20-17396235C0D6}" srcOrd="1" destOrd="0" presId="urn:microsoft.com/office/officeart/2005/8/layout/hierarchy3"/>
    <dgm:cxn modelId="{2D279CA1-EDB5-4798-894C-2CEEA6CF29A6}" type="presParOf" srcId="{155A8511-7FEE-49FE-9720-E20034317FBD}" destId="{96951852-9BCF-4F4F-A440-3B6F8A1A163E}" srcOrd="0" destOrd="0" presId="urn:microsoft.com/office/officeart/2005/8/layout/hierarchy3"/>
    <dgm:cxn modelId="{6F145D5B-0351-4CDC-947D-E75F889EF0CF}" type="presParOf" srcId="{96951852-9BCF-4F4F-A440-3B6F8A1A163E}" destId="{4D2D166A-33E6-435B-91EC-64DAAD1F6A33}" srcOrd="0" destOrd="0" presId="urn:microsoft.com/office/officeart/2005/8/layout/hierarchy3"/>
    <dgm:cxn modelId="{D09900F4-30F9-459E-A3E2-2940BD6888D9}" type="presParOf" srcId="{4D2D166A-33E6-435B-91EC-64DAAD1F6A33}" destId="{201356FC-43EE-438F-8E43-1E67C88CF05C}" srcOrd="0" destOrd="0" presId="urn:microsoft.com/office/officeart/2005/8/layout/hierarchy3"/>
    <dgm:cxn modelId="{1C495EB2-C532-44E5-892C-8C86961DE0F7}" type="presParOf" srcId="{4D2D166A-33E6-435B-91EC-64DAAD1F6A33}" destId="{A8D3FDC9-47F3-4291-BD20-17396235C0D6}" srcOrd="1" destOrd="0" presId="urn:microsoft.com/office/officeart/2005/8/layout/hierarchy3"/>
    <dgm:cxn modelId="{1854984D-CC65-4F0E-A635-06DB505C1F47}" type="presParOf" srcId="{96951852-9BCF-4F4F-A440-3B6F8A1A163E}" destId="{554021C7-C6C2-430F-AC24-D1575D7B3FD4}" srcOrd="1" destOrd="0" presId="urn:microsoft.com/office/officeart/2005/8/layout/hierarchy3"/>
    <dgm:cxn modelId="{930D715B-AFFE-4F86-84AD-EE05914E944B}" type="presParOf" srcId="{554021C7-C6C2-430F-AC24-D1575D7B3FD4}" destId="{D60CBD92-FEB8-43C6-8C66-953C4FA9E993}" srcOrd="0" destOrd="0" presId="urn:microsoft.com/office/officeart/2005/8/layout/hierarchy3"/>
    <dgm:cxn modelId="{39D604BA-E471-41D4-ADC9-DCF1DAB1D60E}" type="presParOf" srcId="{554021C7-C6C2-430F-AC24-D1575D7B3FD4}" destId="{6EFC6833-A8E4-4F8D-A857-167B22349FCC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787865-5157-4F9D-911C-54C9655A0A87}" type="doc">
      <dgm:prSet loTypeId="urn:microsoft.com/office/officeart/2005/8/layout/arrow6" loCatId="process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A9DF22B8-B6AF-492E-9F79-40E87C7B7147}">
      <dgm:prSet/>
      <dgm:spPr/>
      <dgm:t>
        <a:bodyPr/>
        <a:lstStyle/>
        <a:p>
          <a:pPr rtl="0"/>
          <a:r>
            <a:rPr lang="en-US" dirty="0" smtClean="0"/>
            <a:t>It applies both computer science and engineering principles and practices to the creation, operation, and maintenance of software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32DCE833-BABE-440A-9B86-D089B3715A7E}" type="parTrans" cxnId="{FB5B4BA9-C5EA-4BE3-89F4-75DD6AF562B8}">
      <dgm:prSet/>
      <dgm:spPr/>
      <dgm:t>
        <a:bodyPr/>
        <a:lstStyle/>
        <a:p>
          <a:endParaRPr lang="en-US"/>
        </a:p>
      </dgm:t>
    </dgm:pt>
    <dgm:pt modelId="{C6AB024F-1EEC-4F11-AA08-B59F8811B128}" type="sibTrans" cxnId="{FB5B4BA9-C5EA-4BE3-89F4-75DD6AF562B8}">
      <dgm:prSet/>
      <dgm:spPr/>
      <dgm:t>
        <a:bodyPr/>
        <a:lstStyle/>
        <a:p>
          <a:endParaRPr lang="en-US"/>
        </a:p>
      </dgm:t>
    </dgm:pt>
    <dgm:pt modelId="{D61ABC7A-5539-4C51-A412-6B4572C2EA97}">
      <dgm:prSet custT="1"/>
      <dgm:spPr/>
      <dgm:t>
        <a:bodyPr/>
        <a:lstStyle/>
        <a:p>
          <a:pPr rtl="0"/>
          <a:r>
            <a:rPr lang="en-US" sz="2000" i="1" dirty="0" smtClean="0">
              <a:latin typeface="Times New Roman" pitchFamily="18" charset="0"/>
              <a:cs typeface="Times New Roman" pitchFamily="18" charset="0"/>
            </a:rPr>
            <a:t>Software Engineering </a:t>
          </a:r>
          <a:endParaRPr lang="en-US" sz="2000" i="1" dirty="0">
            <a:latin typeface="Times New Roman" pitchFamily="18" charset="0"/>
            <a:cs typeface="Times New Roman" pitchFamily="18" charset="0"/>
          </a:endParaRPr>
        </a:p>
      </dgm:t>
    </dgm:pt>
    <dgm:pt modelId="{F0B3FB59-CCE4-48B2-BC21-A63866875569}" type="parTrans" cxnId="{B5B70461-9359-4B8E-B683-64E8C5BDCC08}">
      <dgm:prSet/>
      <dgm:spPr/>
      <dgm:t>
        <a:bodyPr/>
        <a:lstStyle/>
        <a:p>
          <a:endParaRPr lang="en-US"/>
        </a:p>
      </dgm:t>
    </dgm:pt>
    <dgm:pt modelId="{8DD14B05-6A58-4A93-B7FA-91D67B9BCD74}" type="sibTrans" cxnId="{B5B70461-9359-4B8E-B683-64E8C5BDCC08}">
      <dgm:prSet/>
      <dgm:spPr/>
      <dgm:t>
        <a:bodyPr/>
        <a:lstStyle/>
        <a:p>
          <a:endParaRPr lang="en-US"/>
        </a:p>
      </dgm:t>
    </dgm:pt>
    <dgm:pt modelId="{BE560DED-C699-42B5-8B0A-CC2477DED564}" type="pres">
      <dgm:prSet presAssocID="{B6787865-5157-4F9D-911C-54C9655A0A8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FD33B02-17ED-4265-BD0C-D056BFB33D1F}" type="pres">
      <dgm:prSet presAssocID="{B6787865-5157-4F9D-911C-54C9655A0A87}" presName="ribbon" presStyleLbl="node1" presStyleIdx="0" presStyleCnt="1"/>
      <dgm:spPr/>
      <dgm:t>
        <a:bodyPr/>
        <a:lstStyle/>
        <a:p>
          <a:endParaRPr lang="en-US"/>
        </a:p>
      </dgm:t>
    </dgm:pt>
    <dgm:pt modelId="{FC1A30DD-BC8B-428F-BFE4-A8F9BD9F6626}" type="pres">
      <dgm:prSet presAssocID="{B6787865-5157-4F9D-911C-54C9655A0A87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09AD5D-9897-49F7-BE9D-BCD9C52532B2}" type="pres">
      <dgm:prSet presAssocID="{B6787865-5157-4F9D-911C-54C9655A0A87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DA3396-4A08-4D76-B82E-1E302C9562AD}" type="presOf" srcId="{D61ABC7A-5539-4C51-A412-6B4572C2EA97}" destId="{FC1A30DD-BC8B-428F-BFE4-A8F9BD9F6626}" srcOrd="0" destOrd="0" presId="urn:microsoft.com/office/officeart/2005/8/layout/arrow6"/>
    <dgm:cxn modelId="{9C8E1372-567B-476C-97F0-84679858BB61}" type="presOf" srcId="{B6787865-5157-4F9D-911C-54C9655A0A87}" destId="{BE560DED-C699-42B5-8B0A-CC2477DED564}" srcOrd="0" destOrd="0" presId="urn:microsoft.com/office/officeart/2005/8/layout/arrow6"/>
    <dgm:cxn modelId="{B1043828-6D1A-4877-8426-60612A93F64D}" type="presOf" srcId="{A9DF22B8-B6AF-492E-9F79-40E87C7B7147}" destId="{8809AD5D-9897-49F7-BE9D-BCD9C52532B2}" srcOrd="0" destOrd="0" presId="urn:microsoft.com/office/officeart/2005/8/layout/arrow6"/>
    <dgm:cxn modelId="{B5B70461-9359-4B8E-B683-64E8C5BDCC08}" srcId="{B6787865-5157-4F9D-911C-54C9655A0A87}" destId="{D61ABC7A-5539-4C51-A412-6B4572C2EA97}" srcOrd="0" destOrd="0" parTransId="{F0B3FB59-CCE4-48B2-BC21-A63866875569}" sibTransId="{8DD14B05-6A58-4A93-B7FA-91D67B9BCD74}"/>
    <dgm:cxn modelId="{FB5B4BA9-C5EA-4BE3-89F4-75DD6AF562B8}" srcId="{B6787865-5157-4F9D-911C-54C9655A0A87}" destId="{A9DF22B8-B6AF-492E-9F79-40E87C7B7147}" srcOrd="1" destOrd="0" parTransId="{32DCE833-BABE-440A-9B86-D089B3715A7E}" sibTransId="{C6AB024F-1EEC-4F11-AA08-B59F8811B128}"/>
    <dgm:cxn modelId="{717C3A7F-BF90-4E1B-99EB-9754D3BB24C7}" type="presParOf" srcId="{BE560DED-C699-42B5-8B0A-CC2477DED564}" destId="{FFD33B02-17ED-4265-BD0C-D056BFB33D1F}" srcOrd="0" destOrd="0" presId="urn:microsoft.com/office/officeart/2005/8/layout/arrow6"/>
    <dgm:cxn modelId="{D35A8F8D-19EF-4AC4-ACBD-C347E0F010BB}" type="presParOf" srcId="{BE560DED-C699-42B5-8B0A-CC2477DED564}" destId="{FC1A30DD-BC8B-428F-BFE4-A8F9BD9F6626}" srcOrd="1" destOrd="0" presId="urn:microsoft.com/office/officeart/2005/8/layout/arrow6"/>
    <dgm:cxn modelId="{B4584675-ECC8-4ADB-B938-0245EF87BA61}" type="presParOf" srcId="{BE560DED-C699-42B5-8B0A-CC2477DED564}" destId="{8809AD5D-9897-49F7-BE9D-BCD9C52532B2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03834D-0DA6-46AF-86DD-41452D60706B}" type="doc">
      <dgm:prSet loTypeId="urn:microsoft.com/office/officeart/2005/8/layout/hList1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78519C94-9022-4F68-A255-820DCCD02D44}">
      <dgm:prSet/>
      <dgm:spPr/>
      <dgm:t>
        <a:bodyPr/>
        <a:lstStyle/>
        <a:p>
          <a:pPr rtl="0"/>
          <a:r>
            <a:rPr lang="en-US" b="1" i="0" dirty="0" smtClean="0">
              <a:latin typeface="+mn-lt"/>
              <a:cs typeface="Times New Roman" pitchFamily="18" charset="0"/>
            </a:rPr>
            <a:t>SUBJECTS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8C7CE997-3BFB-4664-9D97-979AAB61EE70}" type="parTrans" cxnId="{78E39366-0071-4422-9A0A-9701D6636A97}">
      <dgm:prSet/>
      <dgm:spPr/>
      <dgm:t>
        <a:bodyPr/>
        <a:lstStyle/>
        <a:p>
          <a:endParaRPr lang="en-US"/>
        </a:p>
      </dgm:t>
    </dgm:pt>
    <dgm:pt modelId="{1CA7EEEB-4846-4F7F-982E-42807112B92C}" type="sibTrans" cxnId="{78E39366-0071-4422-9A0A-9701D6636A97}">
      <dgm:prSet/>
      <dgm:spPr/>
      <dgm:t>
        <a:bodyPr/>
        <a:lstStyle/>
        <a:p>
          <a:endParaRPr lang="en-US"/>
        </a:p>
      </dgm:t>
    </dgm:pt>
    <dgm:pt modelId="{0AC4BF59-ED6B-46F0-BCE1-21BE3BFF526E}">
      <dgm:prSet/>
      <dgm:spPr/>
      <dgm:t>
        <a:bodyPr/>
        <a:lstStyle/>
        <a:p>
          <a:pPr rtl="0"/>
          <a:r>
            <a:rPr lang="en-US" dirty="0" smtClean="0"/>
            <a:t>Code Reengineering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A526E3C1-ADC1-4243-B310-44F2B8F3687B}" type="parTrans" cxnId="{D88EB7FF-2AC2-4771-A832-84CAA84C40ED}">
      <dgm:prSet/>
      <dgm:spPr/>
      <dgm:t>
        <a:bodyPr/>
        <a:lstStyle/>
        <a:p>
          <a:endParaRPr lang="en-US"/>
        </a:p>
      </dgm:t>
    </dgm:pt>
    <dgm:pt modelId="{98BEF9DB-A70E-4F43-B767-84A120D9F2B9}" type="sibTrans" cxnId="{D88EB7FF-2AC2-4771-A832-84CAA84C40ED}">
      <dgm:prSet/>
      <dgm:spPr/>
      <dgm:t>
        <a:bodyPr/>
        <a:lstStyle/>
        <a:p>
          <a:endParaRPr lang="en-US"/>
        </a:p>
      </dgm:t>
    </dgm:pt>
    <dgm:pt modelId="{5B114873-6280-489D-9CD1-FAD13EC9AED0}">
      <dgm:prSet/>
      <dgm:spPr/>
      <dgm:t>
        <a:bodyPr/>
        <a:lstStyle/>
        <a:p>
          <a:pPr rtl="0"/>
          <a:r>
            <a:rPr lang="en-US" dirty="0" smtClean="0"/>
            <a:t>Pattern Software Design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56FCAAE8-C19C-4BC1-8208-325C40C40E4A}" type="parTrans" cxnId="{C1E02AB6-149D-4D31-A7B3-E35F8F54ACE1}">
      <dgm:prSet/>
      <dgm:spPr/>
      <dgm:t>
        <a:bodyPr/>
        <a:lstStyle/>
        <a:p>
          <a:endParaRPr lang="en-US"/>
        </a:p>
      </dgm:t>
    </dgm:pt>
    <dgm:pt modelId="{CE474222-3AA7-4383-BFCB-200100070495}" type="sibTrans" cxnId="{C1E02AB6-149D-4D31-A7B3-E35F8F54ACE1}">
      <dgm:prSet/>
      <dgm:spPr/>
      <dgm:t>
        <a:bodyPr/>
        <a:lstStyle/>
        <a:p>
          <a:endParaRPr lang="en-US"/>
        </a:p>
      </dgm:t>
    </dgm:pt>
    <dgm:pt modelId="{8FCFF32C-F49E-4D27-B8C3-1A0E999C4D48}">
      <dgm:prSet/>
      <dgm:spPr/>
      <dgm:t>
        <a:bodyPr/>
        <a:lstStyle/>
        <a:p>
          <a:pPr rtl="0"/>
          <a:r>
            <a:rPr lang="en-US" dirty="0" smtClean="0"/>
            <a:t>Agile Software Development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E3E552F0-9C4B-4F73-B8AE-EDE282B93DD2}" type="parTrans" cxnId="{314B1E3C-61E9-48A3-82D0-A7C6256AB0E1}">
      <dgm:prSet/>
      <dgm:spPr/>
      <dgm:t>
        <a:bodyPr/>
        <a:lstStyle/>
        <a:p>
          <a:endParaRPr lang="en-US"/>
        </a:p>
      </dgm:t>
    </dgm:pt>
    <dgm:pt modelId="{3DB9E3D0-0BC8-4BC0-BBF7-D4AC232672A7}" type="sibTrans" cxnId="{314B1E3C-61E9-48A3-82D0-A7C6256AB0E1}">
      <dgm:prSet/>
      <dgm:spPr/>
      <dgm:t>
        <a:bodyPr/>
        <a:lstStyle/>
        <a:p>
          <a:endParaRPr lang="en-US"/>
        </a:p>
      </dgm:t>
    </dgm:pt>
    <dgm:pt modelId="{DECC014E-9D0B-433E-9064-DC5258E0586B}">
      <dgm:prSet/>
      <dgm:spPr/>
      <dgm:t>
        <a:bodyPr/>
        <a:lstStyle/>
        <a:p>
          <a:pPr rtl="0"/>
          <a:r>
            <a:rPr lang="en-US" dirty="0" smtClean="0"/>
            <a:t>Object Oriented Analysis &amp; Design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BBF8382D-74BD-4298-80D7-608B69521978}" type="parTrans" cxnId="{A37B2C1F-AF6C-4440-9DC3-FFD423033636}">
      <dgm:prSet/>
      <dgm:spPr/>
      <dgm:t>
        <a:bodyPr/>
        <a:lstStyle/>
        <a:p>
          <a:endParaRPr lang="en-US"/>
        </a:p>
      </dgm:t>
    </dgm:pt>
    <dgm:pt modelId="{70513EDB-6400-4D4A-A367-D61D7FA53206}" type="sibTrans" cxnId="{A37B2C1F-AF6C-4440-9DC3-FFD423033636}">
      <dgm:prSet/>
      <dgm:spPr/>
      <dgm:t>
        <a:bodyPr/>
        <a:lstStyle/>
        <a:p>
          <a:endParaRPr lang="en-US"/>
        </a:p>
      </dgm:t>
    </dgm:pt>
    <dgm:pt modelId="{E99CF39F-44CC-470C-A241-32D94D1993DE}">
      <dgm:prSet/>
      <dgm:spPr/>
      <dgm:t>
        <a:bodyPr/>
        <a:lstStyle/>
        <a:p>
          <a:pPr rtl="0"/>
          <a:r>
            <a:rPr lang="en-US" dirty="0" smtClean="0"/>
            <a:t>Framework Layer Architecture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5AC979BB-3CDF-4AF5-AE77-8302CAC4E183}" type="parTrans" cxnId="{7825AE0A-83CD-49D9-BF3A-0DA70FB5463D}">
      <dgm:prSet/>
      <dgm:spPr/>
      <dgm:t>
        <a:bodyPr/>
        <a:lstStyle/>
        <a:p>
          <a:endParaRPr lang="en-US"/>
        </a:p>
      </dgm:t>
    </dgm:pt>
    <dgm:pt modelId="{FD021DC7-613A-4D5F-857B-9F21DBCACA76}" type="sibTrans" cxnId="{7825AE0A-83CD-49D9-BF3A-0DA70FB5463D}">
      <dgm:prSet/>
      <dgm:spPr/>
      <dgm:t>
        <a:bodyPr/>
        <a:lstStyle/>
        <a:p>
          <a:endParaRPr lang="en-US"/>
        </a:p>
      </dgm:t>
    </dgm:pt>
    <dgm:pt modelId="{4995B806-A119-407F-A53E-5F4F58EF8918}" type="pres">
      <dgm:prSet presAssocID="{7D03834D-0DA6-46AF-86DD-41452D60706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71A016-2EF5-4CD6-A5B7-9EF4B226F9E1}" type="pres">
      <dgm:prSet presAssocID="{78519C94-9022-4F68-A255-820DCCD02D44}" presName="composite" presStyleCnt="0"/>
      <dgm:spPr/>
    </dgm:pt>
    <dgm:pt modelId="{B0BAD88F-49D7-4732-BB80-65EEA0312340}" type="pres">
      <dgm:prSet presAssocID="{78519C94-9022-4F68-A255-820DCCD02D44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4A45D1-2CA8-496F-BDC6-6E277BD67543}" type="pres">
      <dgm:prSet presAssocID="{78519C94-9022-4F68-A255-820DCCD02D44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C71AAB-5D9B-4B0A-B058-939C5E27343A}" type="presOf" srcId="{E99CF39F-44CC-470C-A241-32D94D1993DE}" destId="{6D4A45D1-2CA8-496F-BDC6-6E277BD67543}" srcOrd="0" destOrd="4" presId="urn:microsoft.com/office/officeart/2005/8/layout/hList1"/>
    <dgm:cxn modelId="{7F52C5B5-863D-476B-B9B8-A35BAE5F405F}" type="presOf" srcId="{78519C94-9022-4F68-A255-820DCCD02D44}" destId="{B0BAD88F-49D7-4732-BB80-65EEA0312340}" srcOrd="0" destOrd="0" presId="urn:microsoft.com/office/officeart/2005/8/layout/hList1"/>
    <dgm:cxn modelId="{F35E317B-F82D-4BE8-9D5E-70A16FF2DB5F}" type="presOf" srcId="{0AC4BF59-ED6B-46F0-BCE1-21BE3BFF526E}" destId="{6D4A45D1-2CA8-496F-BDC6-6E277BD67543}" srcOrd="0" destOrd="0" presId="urn:microsoft.com/office/officeart/2005/8/layout/hList1"/>
    <dgm:cxn modelId="{C1E02AB6-149D-4D31-A7B3-E35F8F54ACE1}" srcId="{78519C94-9022-4F68-A255-820DCCD02D44}" destId="{5B114873-6280-489D-9CD1-FAD13EC9AED0}" srcOrd="2" destOrd="0" parTransId="{56FCAAE8-C19C-4BC1-8208-325C40C40E4A}" sibTransId="{CE474222-3AA7-4383-BFCB-200100070495}"/>
    <dgm:cxn modelId="{7825AE0A-83CD-49D9-BF3A-0DA70FB5463D}" srcId="{78519C94-9022-4F68-A255-820DCCD02D44}" destId="{E99CF39F-44CC-470C-A241-32D94D1993DE}" srcOrd="4" destOrd="0" parTransId="{5AC979BB-3CDF-4AF5-AE77-8302CAC4E183}" sibTransId="{FD021DC7-613A-4D5F-857B-9F21DBCACA76}"/>
    <dgm:cxn modelId="{78E39366-0071-4422-9A0A-9701D6636A97}" srcId="{7D03834D-0DA6-46AF-86DD-41452D60706B}" destId="{78519C94-9022-4F68-A255-820DCCD02D44}" srcOrd="0" destOrd="0" parTransId="{8C7CE997-3BFB-4664-9D97-979AAB61EE70}" sibTransId="{1CA7EEEB-4846-4F7F-982E-42807112B92C}"/>
    <dgm:cxn modelId="{F4B2AE66-6065-47B6-A89C-B9D75E8F6885}" type="presOf" srcId="{5B114873-6280-489D-9CD1-FAD13EC9AED0}" destId="{6D4A45D1-2CA8-496F-BDC6-6E277BD67543}" srcOrd="0" destOrd="2" presId="urn:microsoft.com/office/officeart/2005/8/layout/hList1"/>
    <dgm:cxn modelId="{D88EB7FF-2AC2-4771-A832-84CAA84C40ED}" srcId="{78519C94-9022-4F68-A255-820DCCD02D44}" destId="{0AC4BF59-ED6B-46F0-BCE1-21BE3BFF526E}" srcOrd="0" destOrd="0" parTransId="{A526E3C1-ADC1-4243-B310-44F2B8F3687B}" sibTransId="{98BEF9DB-A70E-4F43-B767-84A120D9F2B9}"/>
    <dgm:cxn modelId="{6CDA87F3-C065-40D0-9F7B-B4DDC8DCAD42}" type="presOf" srcId="{DECC014E-9D0B-433E-9064-DC5258E0586B}" destId="{6D4A45D1-2CA8-496F-BDC6-6E277BD67543}" srcOrd="0" destOrd="3" presId="urn:microsoft.com/office/officeart/2005/8/layout/hList1"/>
    <dgm:cxn modelId="{FC9848D2-A0E8-472B-A61C-2519DD7AC580}" type="presOf" srcId="{7D03834D-0DA6-46AF-86DD-41452D60706B}" destId="{4995B806-A119-407F-A53E-5F4F58EF8918}" srcOrd="0" destOrd="0" presId="urn:microsoft.com/office/officeart/2005/8/layout/hList1"/>
    <dgm:cxn modelId="{A37B2C1F-AF6C-4440-9DC3-FFD423033636}" srcId="{78519C94-9022-4F68-A255-820DCCD02D44}" destId="{DECC014E-9D0B-433E-9064-DC5258E0586B}" srcOrd="3" destOrd="0" parTransId="{BBF8382D-74BD-4298-80D7-608B69521978}" sibTransId="{70513EDB-6400-4D4A-A367-D61D7FA53206}"/>
    <dgm:cxn modelId="{314B1E3C-61E9-48A3-82D0-A7C6256AB0E1}" srcId="{78519C94-9022-4F68-A255-820DCCD02D44}" destId="{8FCFF32C-F49E-4D27-B8C3-1A0E999C4D48}" srcOrd="1" destOrd="0" parTransId="{E3E552F0-9C4B-4F73-B8AE-EDE282B93DD2}" sibTransId="{3DB9E3D0-0BC8-4BC0-BBF7-D4AC232672A7}"/>
    <dgm:cxn modelId="{E6017A0B-2588-45E5-94DD-79902B60C3C1}" type="presOf" srcId="{8FCFF32C-F49E-4D27-B8C3-1A0E999C4D48}" destId="{6D4A45D1-2CA8-496F-BDC6-6E277BD67543}" srcOrd="0" destOrd="1" presId="urn:microsoft.com/office/officeart/2005/8/layout/hList1"/>
    <dgm:cxn modelId="{6FC5ADB0-AB5D-49D0-BE1B-92DDFB95F41D}" type="presParOf" srcId="{4995B806-A119-407F-A53E-5F4F58EF8918}" destId="{3B71A016-2EF5-4CD6-A5B7-9EF4B226F9E1}" srcOrd="0" destOrd="0" presId="urn:microsoft.com/office/officeart/2005/8/layout/hList1"/>
    <dgm:cxn modelId="{4C00B537-02BF-425B-89CF-897C9119F46E}" type="presParOf" srcId="{3B71A016-2EF5-4CD6-A5B7-9EF4B226F9E1}" destId="{B0BAD88F-49D7-4732-BB80-65EEA0312340}" srcOrd="0" destOrd="0" presId="urn:microsoft.com/office/officeart/2005/8/layout/hList1"/>
    <dgm:cxn modelId="{8677C02D-4A8B-4787-ACD0-97A6F0BA58E5}" type="presParOf" srcId="{3B71A016-2EF5-4CD6-A5B7-9EF4B226F9E1}" destId="{6D4A45D1-2CA8-496F-BDC6-6E277BD6754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0B748BA-7A44-45A3-A730-0F9FEAF9F983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A3DDFD2-A041-4B1A-910C-6D7A34CE7624}">
      <dgm:prSet/>
      <dgm:spPr/>
      <dgm:t>
        <a:bodyPr/>
        <a:lstStyle/>
        <a:p>
          <a:pPr rtl="0"/>
          <a:r>
            <a:rPr lang="en-US" dirty="0" smtClean="0"/>
            <a:t>E-Application</a:t>
          </a:r>
          <a:endParaRPr lang="en-US" dirty="0"/>
        </a:p>
      </dgm:t>
    </dgm:pt>
    <dgm:pt modelId="{094C400B-F92D-436A-B958-4C560C9F5E91}" type="parTrans" cxnId="{90D64760-5284-4E18-AFA4-2B53F0E446B9}">
      <dgm:prSet/>
      <dgm:spPr/>
      <dgm:t>
        <a:bodyPr/>
        <a:lstStyle/>
        <a:p>
          <a:endParaRPr lang="en-US"/>
        </a:p>
      </dgm:t>
    </dgm:pt>
    <dgm:pt modelId="{55776F99-581F-4231-ACBA-D14A2129A3B2}" type="sibTrans" cxnId="{90D64760-5284-4E18-AFA4-2B53F0E446B9}">
      <dgm:prSet/>
      <dgm:spPr/>
      <dgm:t>
        <a:bodyPr/>
        <a:lstStyle/>
        <a:p>
          <a:endParaRPr lang="en-US"/>
        </a:p>
      </dgm:t>
    </dgm:pt>
    <dgm:pt modelId="{109D7485-BE9D-477E-B157-C4C2DE33BE40}">
      <dgm:prSet/>
      <dgm:spPr/>
      <dgm:t>
        <a:bodyPr/>
        <a:lstStyle/>
        <a:p>
          <a:pPr rtl="0"/>
          <a:r>
            <a:rPr lang="en-US" dirty="0" smtClean="0"/>
            <a:t>E-Health</a:t>
          </a:r>
          <a:endParaRPr lang="en-US" dirty="0"/>
        </a:p>
      </dgm:t>
    </dgm:pt>
    <dgm:pt modelId="{6F56BCF6-19C3-4D92-8153-4B4F9C109943}" type="parTrans" cxnId="{6C560265-DDCE-4F90-BA69-76AA6E963E65}">
      <dgm:prSet/>
      <dgm:spPr/>
      <dgm:t>
        <a:bodyPr/>
        <a:lstStyle/>
        <a:p>
          <a:endParaRPr lang="en-US"/>
        </a:p>
      </dgm:t>
    </dgm:pt>
    <dgm:pt modelId="{976047D0-A2F6-4B70-9B05-7B6DB19FD6EC}" type="sibTrans" cxnId="{6C560265-DDCE-4F90-BA69-76AA6E963E65}">
      <dgm:prSet/>
      <dgm:spPr/>
      <dgm:t>
        <a:bodyPr/>
        <a:lstStyle/>
        <a:p>
          <a:endParaRPr lang="en-US"/>
        </a:p>
      </dgm:t>
    </dgm:pt>
    <dgm:pt modelId="{3C6608F7-1D9B-431A-BEC2-E1AF19B30FF2}">
      <dgm:prSet/>
      <dgm:spPr/>
      <dgm:t>
        <a:bodyPr/>
        <a:lstStyle/>
        <a:p>
          <a:pPr rtl="0"/>
          <a:r>
            <a:rPr lang="en-US" dirty="0" smtClean="0"/>
            <a:t>E-Commerce</a:t>
          </a:r>
          <a:endParaRPr lang="en-US" dirty="0"/>
        </a:p>
      </dgm:t>
    </dgm:pt>
    <dgm:pt modelId="{46A45368-FF3E-4A80-BF05-1CABBA83C439}" type="parTrans" cxnId="{96197315-6B1C-4302-953A-5ACF422CA90E}">
      <dgm:prSet/>
      <dgm:spPr/>
      <dgm:t>
        <a:bodyPr/>
        <a:lstStyle/>
        <a:p>
          <a:endParaRPr lang="en-US"/>
        </a:p>
      </dgm:t>
    </dgm:pt>
    <dgm:pt modelId="{F3151427-5A93-4824-8F2F-9BB136199E7F}" type="sibTrans" cxnId="{96197315-6B1C-4302-953A-5ACF422CA90E}">
      <dgm:prSet/>
      <dgm:spPr/>
      <dgm:t>
        <a:bodyPr/>
        <a:lstStyle/>
        <a:p>
          <a:endParaRPr lang="en-US"/>
        </a:p>
      </dgm:t>
    </dgm:pt>
    <dgm:pt modelId="{72736E3B-6D01-4C0D-BF21-FEA323CC4FDE}">
      <dgm:prSet/>
      <dgm:spPr/>
      <dgm:t>
        <a:bodyPr/>
        <a:lstStyle/>
        <a:p>
          <a:pPr rtl="0"/>
          <a:r>
            <a:rPr lang="en-US" dirty="0" smtClean="0"/>
            <a:t>E-Learning</a:t>
          </a:r>
          <a:endParaRPr lang="en-US" dirty="0"/>
        </a:p>
      </dgm:t>
    </dgm:pt>
    <dgm:pt modelId="{A2FD75D5-7255-4549-BEC9-004A836756DE}" type="parTrans" cxnId="{39F40798-8C13-4DDA-AB85-0C185FBC8F8B}">
      <dgm:prSet/>
      <dgm:spPr/>
      <dgm:t>
        <a:bodyPr/>
        <a:lstStyle/>
        <a:p>
          <a:endParaRPr lang="en-US"/>
        </a:p>
      </dgm:t>
    </dgm:pt>
    <dgm:pt modelId="{EE7A0EA1-ED26-4674-A0D5-A76F52E21083}" type="sibTrans" cxnId="{39F40798-8C13-4DDA-AB85-0C185FBC8F8B}">
      <dgm:prSet/>
      <dgm:spPr/>
      <dgm:t>
        <a:bodyPr/>
        <a:lstStyle/>
        <a:p>
          <a:endParaRPr lang="en-US"/>
        </a:p>
      </dgm:t>
    </dgm:pt>
    <dgm:pt modelId="{E9C633C1-B8B0-4A61-8EF5-BA6A8E147857}">
      <dgm:prSet/>
      <dgm:spPr/>
      <dgm:t>
        <a:bodyPr/>
        <a:lstStyle/>
        <a:p>
          <a:pPr rtl="0"/>
          <a:r>
            <a:rPr lang="en-US" dirty="0" smtClean="0"/>
            <a:t>E-Workflow Business</a:t>
          </a:r>
          <a:endParaRPr lang="en-US" dirty="0"/>
        </a:p>
      </dgm:t>
    </dgm:pt>
    <dgm:pt modelId="{8D450255-16F1-489A-8068-C24002F208A7}" type="parTrans" cxnId="{53319B59-B217-4359-A41A-D702225A0F40}">
      <dgm:prSet/>
      <dgm:spPr/>
      <dgm:t>
        <a:bodyPr/>
        <a:lstStyle/>
        <a:p>
          <a:endParaRPr lang="en-US"/>
        </a:p>
      </dgm:t>
    </dgm:pt>
    <dgm:pt modelId="{D756439B-4669-4BE9-AF04-F0F9947B1AFA}" type="sibTrans" cxnId="{53319B59-B217-4359-A41A-D702225A0F40}">
      <dgm:prSet/>
      <dgm:spPr/>
      <dgm:t>
        <a:bodyPr/>
        <a:lstStyle/>
        <a:p>
          <a:endParaRPr lang="en-US"/>
        </a:p>
      </dgm:t>
    </dgm:pt>
    <dgm:pt modelId="{CBC587BD-3E71-4C75-B3D5-44D19AB4CDE4}">
      <dgm:prSet/>
      <dgm:spPr/>
      <dgm:t>
        <a:bodyPr/>
        <a:lstStyle/>
        <a:p>
          <a:pPr rtl="0"/>
          <a:r>
            <a:rPr lang="en-US" dirty="0" smtClean="0"/>
            <a:t>Enterprise Integration System</a:t>
          </a:r>
          <a:endParaRPr lang="en-US" dirty="0"/>
        </a:p>
      </dgm:t>
    </dgm:pt>
    <dgm:pt modelId="{C816FF2B-FC95-4A50-AC85-34756B51C8B9}" type="parTrans" cxnId="{4717DCE9-6D5D-49F7-A614-569B99F95A44}">
      <dgm:prSet/>
      <dgm:spPr/>
      <dgm:t>
        <a:bodyPr/>
        <a:lstStyle/>
        <a:p>
          <a:endParaRPr lang="en-US"/>
        </a:p>
      </dgm:t>
    </dgm:pt>
    <dgm:pt modelId="{BB7774E5-3F62-48CF-824F-18FF282E2130}" type="sibTrans" cxnId="{4717DCE9-6D5D-49F7-A614-569B99F95A44}">
      <dgm:prSet/>
      <dgm:spPr/>
      <dgm:t>
        <a:bodyPr/>
        <a:lstStyle/>
        <a:p>
          <a:endParaRPr lang="en-US"/>
        </a:p>
      </dgm:t>
    </dgm:pt>
    <dgm:pt modelId="{66E68F5D-276C-49A8-845E-698A5588A57E}">
      <dgm:prSet/>
      <dgm:spPr/>
      <dgm:t>
        <a:bodyPr/>
        <a:lstStyle/>
        <a:p>
          <a:pPr rtl="0"/>
          <a:r>
            <a:rPr lang="en-US" dirty="0" smtClean="0"/>
            <a:t>Mobile Application</a:t>
          </a:r>
          <a:endParaRPr lang="en-US" dirty="0"/>
        </a:p>
      </dgm:t>
    </dgm:pt>
    <dgm:pt modelId="{FA0F1B30-7F2B-420E-804A-9618445E932A}" type="parTrans" cxnId="{25506D69-B278-43BC-9068-5430C0E0D11E}">
      <dgm:prSet/>
      <dgm:spPr/>
      <dgm:t>
        <a:bodyPr/>
        <a:lstStyle/>
        <a:p>
          <a:endParaRPr lang="en-US"/>
        </a:p>
      </dgm:t>
    </dgm:pt>
    <dgm:pt modelId="{CB09035F-5E40-4615-8DD5-0F0F7FD46577}" type="sibTrans" cxnId="{25506D69-B278-43BC-9068-5430C0E0D11E}">
      <dgm:prSet/>
      <dgm:spPr/>
      <dgm:t>
        <a:bodyPr/>
        <a:lstStyle/>
        <a:p>
          <a:endParaRPr lang="en-US"/>
        </a:p>
      </dgm:t>
    </dgm:pt>
    <dgm:pt modelId="{18AC0488-B55A-4A8E-8F6D-D605D7713271}">
      <dgm:prSet/>
      <dgm:spPr/>
      <dgm:t>
        <a:bodyPr/>
        <a:lstStyle/>
        <a:p>
          <a:pPr rtl="0"/>
          <a:r>
            <a:rPr lang="en-US" dirty="0" smtClean="0"/>
            <a:t>Mobile Ubiquitous Computing</a:t>
          </a:r>
          <a:r>
            <a:rPr lang="en-US" b="1" dirty="0" smtClean="0"/>
            <a:t> </a:t>
          </a:r>
          <a:endParaRPr lang="en-US" dirty="0"/>
        </a:p>
      </dgm:t>
    </dgm:pt>
    <dgm:pt modelId="{6B642AD2-1CBE-4E11-9156-07C013A1226A}" type="parTrans" cxnId="{FE9B9DE1-E65C-4AF7-BC31-9E8DAF418449}">
      <dgm:prSet/>
      <dgm:spPr/>
      <dgm:t>
        <a:bodyPr/>
        <a:lstStyle/>
        <a:p>
          <a:endParaRPr lang="en-US"/>
        </a:p>
      </dgm:t>
    </dgm:pt>
    <dgm:pt modelId="{5FCF9081-3C95-4815-A91E-D5992C90A62C}" type="sibTrans" cxnId="{FE9B9DE1-E65C-4AF7-BC31-9E8DAF418449}">
      <dgm:prSet/>
      <dgm:spPr/>
      <dgm:t>
        <a:bodyPr/>
        <a:lstStyle/>
        <a:p>
          <a:endParaRPr lang="en-US"/>
        </a:p>
      </dgm:t>
    </dgm:pt>
    <dgm:pt modelId="{21C38E6A-230D-4AAF-BAC0-BFC0804D81D1}">
      <dgm:prSet/>
      <dgm:spPr/>
      <dgm:t>
        <a:bodyPr/>
        <a:lstStyle/>
        <a:p>
          <a:pPr rtl="0"/>
          <a:r>
            <a:rPr lang="en-US" dirty="0" smtClean="0"/>
            <a:t>Mobile Application</a:t>
          </a:r>
          <a:endParaRPr lang="en-US" dirty="0"/>
        </a:p>
      </dgm:t>
    </dgm:pt>
    <dgm:pt modelId="{2438F27F-8DE9-4785-8B6C-E31EB9D7AC9A}" type="parTrans" cxnId="{6EE0B263-57F9-407F-BC5D-21AF55A97F56}">
      <dgm:prSet/>
      <dgm:spPr/>
      <dgm:t>
        <a:bodyPr/>
        <a:lstStyle/>
        <a:p>
          <a:endParaRPr lang="en-US"/>
        </a:p>
      </dgm:t>
    </dgm:pt>
    <dgm:pt modelId="{60AD1A35-98D9-4155-96B6-B98B6CB85F90}" type="sibTrans" cxnId="{6EE0B263-57F9-407F-BC5D-21AF55A97F56}">
      <dgm:prSet/>
      <dgm:spPr/>
      <dgm:t>
        <a:bodyPr/>
        <a:lstStyle/>
        <a:p>
          <a:endParaRPr lang="en-US"/>
        </a:p>
      </dgm:t>
    </dgm:pt>
    <dgm:pt modelId="{D4C2783B-6AFF-442A-A6D4-1F510CB43962}">
      <dgm:prSet/>
      <dgm:spPr/>
      <dgm:t>
        <a:bodyPr/>
        <a:lstStyle/>
        <a:p>
          <a:pPr rtl="0"/>
          <a:r>
            <a:rPr lang="en-US" dirty="0" smtClean="0"/>
            <a:t>Computer Aided Software Engineering Tools</a:t>
          </a:r>
          <a:endParaRPr lang="en-US" dirty="0"/>
        </a:p>
      </dgm:t>
    </dgm:pt>
    <dgm:pt modelId="{7173C664-201B-4645-9859-E007B7096EB8}" type="parTrans" cxnId="{3D71BB08-17AD-4813-902E-F9555331D593}">
      <dgm:prSet/>
      <dgm:spPr/>
      <dgm:t>
        <a:bodyPr/>
        <a:lstStyle/>
        <a:p>
          <a:endParaRPr lang="en-US"/>
        </a:p>
      </dgm:t>
    </dgm:pt>
    <dgm:pt modelId="{50721798-8AF6-499F-8438-A35C322A8382}" type="sibTrans" cxnId="{3D71BB08-17AD-4813-902E-F9555331D593}">
      <dgm:prSet/>
      <dgm:spPr/>
      <dgm:t>
        <a:bodyPr/>
        <a:lstStyle/>
        <a:p>
          <a:endParaRPr lang="en-US"/>
        </a:p>
      </dgm:t>
    </dgm:pt>
    <dgm:pt modelId="{671A9253-F316-42C3-BE47-A9B7FF2D7473}">
      <dgm:prSet/>
      <dgm:spPr/>
      <dgm:t>
        <a:bodyPr/>
        <a:lstStyle/>
        <a:p>
          <a:pPr rtl="0"/>
          <a:r>
            <a:rPr lang="en-US" dirty="0" smtClean="0"/>
            <a:t>Integrated Development Environment  (IDE)</a:t>
          </a:r>
          <a:endParaRPr lang="en-US" dirty="0"/>
        </a:p>
      </dgm:t>
    </dgm:pt>
    <dgm:pt modelId="{16D5CD38-5EE1-4859-AA5A-ADD47AC3F134}" type="parTrans" cxnId="{5CA2723F-7A70-4CB6-A007-8713E748B67C}">
      <dgm:prSet/>
      <dgm:spPr/>
      <dgm:t>
        <a:bodyPr/>
        <a:lstStyle/>
        <a:p>
          <a:endParaRPr lang="en-US"/>
        </a:p>
      </dgm:t>
    </dgm:pt>
    <dgm:pt modelId="{906A148B-1C4A-414D-9B64-768220024777}" type="sibTrans" cxnId="{5CA2723F-7A70-4CB6-A007-8713E748B67C}">
      <dgm:prSet/>
      <dgm:spPr/>
      <dgm:t>
        <a:bodyPr/>
        <a:lstStyle/>
        <a:p>
          <a:endParaRPr lang="en-US"/>
        </a:p>
      </dgm:t>
    </dgm:pt>
    <dgm:pt modelId="{371E1682-FD49-4C1A-9844-975E41F35F22}">
      <dgm:prSet/>
      <dgm:spPr/>
      <dgm:t>
        <a:bodyPr/>
        <a:lstStyle/>
        <a:p>
          <a:pPr rtl="0"/>
          <a:r>
            <a:rPr lang="en-US" dirty="0" smtClean="0"/>
            <a:t>Code Editor</a:t>
          </a:r>
          <a:endParaRPr lang="en-US" dirty="0"/>
        </a:p>
      </dgm:t>
    </dgm:pt>
    <dgm:pt modelId="{6CAA830C-CFE7-4D36-ACE5-40AC0E855898}" type="parTrans" cxnId="{092DA2F1-3B8A-49EF-B087-A4B6B7EB2D7E}">
      <dgm:prSet/>
      <dgm:spPr/>
      <dgm:t>
        <a:bodyPr/>
        <a:lstStyle/>
        <a:p>
          <a:endParaRPr lang="en-US"/>
        </a:p>
      </dgm:t>
    </dgm:pt>
    <dgm:pt modelId="{08E0A45C-B2F1-4472-8793-70BD557357FA}" type="sibTrans" cxnId="{092DA2F1-3B8A-49EF-B087-A4B6B7EB2D7E}">
      <dgm:prSet/>
      <dgm:spPr/>
      <dgm:t>
        <a:bodyPr/>
        <a:lstStyle/>
        <a:p>
          <a:endParaRPr lang="en-US"/>
        </a:p>
      </dgm:t>
    </dgm:pt>
    <dgm:pt modelId="{6AC3B629-9C4A-4096-820C-827D66056A94}">
      <dgm:prSet/>
      <dgm:spPr/>
      <dgm:t>
        <a:bodyPr/>
        <a:lstStyle/>
        <a:p>
          <a:pPr rtl="0"/>
          <a:r>
            <a:rPr lang="en-US" dirty="0" smtClean="0"/>
            <a:t>Diagram Software Tools</a:t>
          </a:r>
          <a:endParaRPr lang="en-US" dirty="0"/>
        </a:p>
      </dgm:t>
    </dgm:pt>
    <dgm:pt modelId="{43F82C66-2BB2-4661-B75A-A34212D53D1D}" type="parTrans" cxnId="{0569DE24-349A-4BC8-83B6-748E48E45847}">
      <dgm:prSet/>
      <dgm:spPr/>
      <dgm:t>
        <a:bodyPr/>
        <a:lstStyle/>
        <a:p>
          <a:endParaRPr lang="en-US"/>
        </a:p>
      </dgm:t>
    </dgm:pt>
    <dgm:pt modelId="{9B8AEF4F-DDD5-4149-A548-4AC7F9AE9112}" type="sibTrans" cxnId="{0569DE24-349A-4BC8-83B6-748E48E45847}">
      <dgm:prSet/>
      <dgm:spPr/>
      <dgm:t>
        <a:bodyPr/>
        <a:lstStyle/>
        <a:p>
          <a:endParaRPr lang="en-US"/>
        </a:p>
      </dgm:t>
    </dgm:pt>
    <dgm:pt modelId="{F4EBD6CC-9B1A-4D9E-B67A-13D212B94188}">
      <dgm:prSet/>
      <dgm:spPr/>
      <dgm:t>
        <a:bodyPr/>
        <a:lstStyle/>
        <a:p>
          <a:pPr rtl="0"/>
          <a:r>
            <a:rPr lang="en-US" dirty="0" smtClean="0"/>
            <a:t>Project Management Tools</a:t>
          </a:r>
          <a:endParaRPr lang="en-US" dirty="0"/>
        </a:p>
      </dgm:t>
    </dgm:pt>
    <dgm:pt modelId="{6B44EF06-F748-43E7-8746-EE9E649D3F0B}" type="parTrans" cxnId="{E6A5872C-91D7-4019-98FB-2FD28F730602}">
      <dgm:prSet/>
      <dgm:spPr/>
      <dgm:t>
        <a:bodyPr/>
        <a:lstStyle/>
        <a:p>
          <a:endParaRPr lang="en-US"/>
        </a:p>
      </dgm:t>
    </dgm:pt>
    <dgm:pt modelId="{5C94BB88-F513-4302-BAB1-B2DE903DBEE1}" type="sibTrans" cxnId="{E6A5872C-91D7-4019-98FB-2FD28F730602}">
      <dgm:prSet/>
      <dgm:spPr/>
      <dgm:t>
        <a:bodyPr/>
        <a:lstStyle/>
        <a:p>
          <a:endParaRPr lang="en-US"/>
        </a:p>
      </dgm:t>
    </dgm:pt>
    <dgm:pt modelId="{777BE812-B0EB-4759-8D70-5EF0EBA80423}" type="pres">
      <dgm:prSet presAssocID="{40B748BA-7A44-45A3-A730-0F9FEAF9F9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BE005E-F336-4749-914F-8BBF3E9FF312}" type="pres">
      <dgm:prSet presAssocID="{40B748BA-7A44-45A3-A730-0F9FEAF9F983}" presName="tSp" presStyleCnt="0"/>
      <dgm:spPr/>
    </dgm:pt>
    <dgm:pt modelId="{1DA30963-6FCC-4BF3-B7E8-A4FE57E6F745}" type="pres">
      <dgm:prSet presAssocID="{40B748BA-7A44-45A3-A730-0F9FEAF9F983}" presName="bSp" presStyleCnt="0"/>
      <dgm:spPr/>
    </dgm:pt>
    <dgm:pt modelId="{C3E143A4-A1EB-44A1-BCA6-45D356911B50}" type="pres">
      <dgm:prSet presAssocID="{40B748BA-7A44-45A3-A730-0F9FEAF9F983}" presName="process" presStyleCnt="0"/>
      <dgm:spPr/>
    </dgm:pt>
    <dgm:pt modelId="{9FD61752-029F-47E8-9D7D-BD922847B2F3}" type="pres">
      <dgm:prSet presAssocID="{0A3DDFD2-A041-4B1A-910C-6D7A34CE7624}" presName="composite1" presStyleCnt="0"/>
      <dgm:spPr/>
    </dgm:pt>
    <dgm:pt modelId="{5AAB0AA7-00A8-49DC-8E8F-7127EC73D47B}" type="pres">
      <dgm:prSet presAssocID="{0A3DDFD2-A041-4B1A-910C-6D7A34CE7624}" presName="dummyNode1" presStyleLbl="node1" presStyleIdx="0" presStyleCnt="3"/>
      <dgm:spPr/>
    </dgm:pt>
    <dgm:pt modelId="{5E9DC47C-6583-46EB-886E-7A7F557BA7F1}" type="pres">
      <dgm:prSet presAssocID="{0A3DDFD2-A041-4B1A-910C-6D7A34CE7624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D55D01-84CD-481B-8F13-489F73ABA378}" type="pres">
      <dgm:prSet presAssocID="{0A3DDFD2-A041-4B1A-910C-6D7A34CE7624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ED0F91-02B4-4D35-8DDB-F055A16AE322}" type="pres">
      <dgm:prSet presAssocID="{0A3DDFD2-A041-4B1A-910C-6D7A34CE7624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52EC63-5737-4A8E-90F2-1E04DBF8A26D}" type="pres">
      <dgm:prSet presAssocID="{0A3DDFD2-A041-4B1A-910C-6D7A34CE7624}" presName="connSite1" presStyleCnt="0"/>
      <dgm:spPr/>
    </dgm:pt>
    <dgm:pt modelId="{718F90B9-9CB7-4742-817C-5BCB5F76B052}" type="pres">
      <dgm:prSet presAssocID="{55776F99-581F-4231-ACBA-D14A2129A3B2}" presName="Name9" presStyleLbl="sibTrans2D1" presStyleIdx="0" presStyleCnt="2"/>
      <dgm:spPr/>
      <dgm:t>
        <a:bodyPr/>
        <a:lstStyle/>
        <a:p>
          <a:endParaRPr lang="en-US"/>
        </a:p>
      </dgm:t>
    </dgm:pt>
    <dgm:pt modelId="{275A2ACA-4A7F-4923-BC18-C7286922A55E}" type="pres">
      <dgm:prSet presAssocID="{66E68F5D-276C-49A8-845E-698A5588A57E}" presName="composite2" presStyleCnt="0"/>
      <dgm:spPr/>
    </dgm:pt>
    <dgm:pt modelId="{A0B69E7F-A699-4839-9682-61BA1C7D3ACD}" type="pres">
      <dgm:prSet presAssocID="{66E68F5D-276C-49A8-845E-698A5588A57E}" presName="dummyNode2" presStyleLbl="node1" presStyleIdx="0" presStyleCnt="3"/>
      <dgm:spPr/>
    </dgm:pt>
    <dgm:pt modelId="{BF62043A-97D9-474E-9CCB-BD32E8F4927F}" type="pres">
      <dgm:prSet presAssocID="{66E68F5D-276C-49A8-845E-698A5588A57E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48683B-AC82-4DD0-B9C2-EFC66FD607B9}" type="pres">
      <dgm:prSet presAssocID="{66E68F5D-276C-49A8-845E-698A5588A57E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2E32BB-38EC-4BD6-BC9C-B03CDBFB10DB}" type="pres">
      <dgm:prSet presAssocID="{66E68F5D-276C-49A8-845E-698A5588A57E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0C8131-08F1-46F0-97A7-9AF5B0B5FA26}" type="pres">
      <dgm:prSet presAssocID="{66E68F5D-276C-49A8-845E-698A5588A57E}" presName="connSite2" presStyleCnt="0"/>
      <dgm:spPr/>
    </dgm:pt>
    <dgm:pt modelId="{3A75CF18-3104-4DE6-B2C8-12A10958856D}" type="pres">
      <dgm:prSet presAssocID="{CB09035F-5E40-4615-8DD5-0F0F7FD46577}" presName="Name18" presStyleLbl="sibTrans2D1" presStyleIdx="1" presStyleCnt="2"/>
      <dgm:spPr/>
      <dgm:t>
        <a:bodyPr/>
        <a:lstStyle/>
        <a:p>
          <a:endParaRPr lang="en-US"/>
        </a:p>
      </dgm:t>
    </dgm:pt>
    <dgm:pt modelId="{27040665-3CC2-4007-9948-A8C986133602}" type="pres">
      <dgm:prSet presAssocID="{D4C2783B-6AFF-442A-A6D4-1F510CB43962}" presName="composite1" presStyleCnt="0"/>
      <dgm:spPr/>
    </dgm:pt>
    <dgm:pt modelId="{61678801-CF9E-4968-B725-3A435C2D13D9}" type="pres">
      <dgm:prSet presAssocID="{D4C2783B-6AFF-442A-A6D4-1F510CB43962}" presName="dummyNode1" presStyleLbl="node1" presStyleIdx="1" presStyleCnt="3"/>
      <dgm:spPr/>
    </dgm:pt>
    <dgm:pt modelId="{7592D6A6-D90B-4829-8FD5-36028E873145}" type="pres">
      <dgm:prSet presAssocID="{D4C2783B-6AFF-442A-A6D4-1F510CB43962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E06A14-EA48-4626-8FD9-654D702501E1}" type="pres">
      <dgm:prSet presAssocID="{D4C2783B-6AFF-442A-A6D4-1F510CB43962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E51F62-CEB4-4FED-8AE7-5462223110C8}" type="pres">
      <dgm:prSet presAssocID="{D4C2783B-6AFF-442A-A6D4-1F510CB43962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A415EE-2C55-4469-A103-9E327918F6B0}" type="pres">
      <dgm:prSet presAssocID="{D4C2783B-6AFF-442A-A6D4-1F510CB43962}" presName="connSite1" presStyleCnt="0"/>
      <dgm:spPr/>
    </dgm:pt>
  </dgm:ptLst>
  <dgm:cxnLst>
    <dgm:cxn modelId="{ED752150-49B1-4322-A0FB-FDE3171C1E77}" type="presOf" srcId="{55776F99-581F-4231-ACBA-D14A2129A3B2}" destId="{718F90B9-9CB7-4742-817C-5BCB5F76B052}" srcOrd="0" destOrd="0" presId="urn:microsoft.com/office/officeart/2005/8/layout/hProcess4"/>
    <dgm:cxn modelId="{B203AEDE-0C9F-43C7-ACD7-498AE15DAC90}" type="presOf" srcId="{21C38E6A-230D-4AAF-BAC0-BFC0804D81D1}" destId="{BF62043A-97D9-474E-9CCB-BD32E8F4927F}" srcOrd="0" destOrd="1" presId="urn:microsoft.com/office/officeart/2005/8/layout/hProcess4"/>
    <dgm:cxn modelId="{4983A46B-BF1E-4A85-BB02-5FF2A6B9B5E1}" type="presOf" srcId="{E9C633C1-B8B0-4A61-8EF5-BA6A8E147857}" destId="{05D55D01-84CD-481B-8F13-489F73ABA378}" srcOrd="1" destOrd="3" presId="urn:microsoft.com/office/officeart/2005/8/layout/hProcess4"/>
    <dgm:cxn modelId="{E1BFBB90-B0C4-483B-B9C6-5720F88B3334}" type="presOf" srcId="{6AC3B629-9C4A-4096-820C-827D66056A94}" destId="{F9E06A14-EA48-4626-8FD9-654D702501E1}" srcOrd="1" destOrd="2" presId="urn:microsoft.com/office/officeart/2005/8/layout/hProcess4"/>
    <dgm:cxn modelId="{8D4D9303-1764-445B-B17E-5C68E1463D12}" type="presOf" srcId="{6AC3B629-9C4A-4096-820C-827D66056A94}" destId="{7592D6A6-D90B-4829-8FD5-36028E873145}" srcOrd="0" destOrd="2" presId="urn:microsoft.com/office/officeart/2005/8/layout/hProcess4"/>
    <dgm:cxn modelId="{4D2D5B60-152F-4B5D-AF1F-247F85AE52AD}" type="presOf" srcId="{3C6608F7-1D9B-431A-BEC2-E1AF19B30FF2}" destId="{5E9DC47C-6583-46EB-886E-7A7F557BA7F1}" srcOrd="0" destOrd="1" presId="urn:microsoft.com/office/officeart/2005/8/layout/hProcess4"/>
    <dgm:cxn modelId="{E6A5872C-91D7-4019-98FB-2FD28F730602}" srcId="{D4C2783B-6AFF-442A-A6D4-1F510CB43962}" destId="{F4EBD6CC-9B1A-4D9E-B67A-13D212B94188}" srcOrd="3" destOrd="0" parTransId="{6B44EF06-F748-43E7-8746-EE9E649D3F0B}" sibTransId="{5C94BB88-F513-4302-BAB1-B2DE903DBEE1}"/>
    <dgm:cxn modelId="{96197315-6B1C-4302-953A-5ACF422CA90E}" srcId="{0A3DDFD2-A041-4B1A-910C-6D7A34CE7624}" destId="{3C6608F7-1D9B-431A-BEC2-E1AF19B30FF2}" srcOrd="1" destOrd="0" parTransId="{46A45368-FF3E-4A80-BF05-1CABBA83C439}" sibTransId="{F3151427-5A93-4824-8F2F-9BB136199E7F}"/>
    <dgm:cxn modelId="{39F40798-8C13-4DDA-AB85-0C185FBC8F8B}" srcId="{0A3DDFD2-A041-4B1A-910C-6D7A34CE7624}" destId="{72736E3B-6D01-4C0D-BF21-FEA323CC4FDE}" srcOrd="2" destOrd="0" parTransId="{A2FD75D5-7255-4549-BEC9-004A836756DE}" sibTransId="{EE7A0EA1-ED26-4674-A0D5-A76F52E21083}"/>
    <dgm:cxn modelId="{F699EE1F-E71A-4B26-AE03-CDE777D72E54}" type="presOf" srcId="{3C6608F7-1D9B-431A-BEC2-E1AF19B30FF2}" destId="{05D55D01-84CD-481B-8F13-489F73ABA378}" srcOrd="1" destOrd="1" presId="urn:microsoft.com/office/officeart/2005/8/layout/hProcess4"/>
    <dgm:cxn modelId="{1F9564C4-96CF-40B6-BE75-93B4721BFC0F}" type="presOf" srcId="{371E1682-FD49-4C1A-9844-975E41F35F22}" destId="{7592D6A6-D90B-4829-8FD5-36028E873145}" srcOrd="0" destOrd="1" presId="urn:microsoft.com/office/officeart/2005/8/layout/hProcess4"/>
    <dgm:cxn modelId="{0E498EF3-0D55-42F4-B5EA-596FAEC016ED}" type="presOf" srcId="{671A9253-F316-42C3-BE47-A9B7FF2D7473}" destId="{F9E06A14-EA48-4626-8FD9-654D702501E1}" srcOrd="1" destOrd="0" presId="urn:microsoft.com/office/officeart/2005/8/layout/hProcess4"/>
    <dgm:cxn modelId="{E7FDC1A8-0F43-49AD-AF99-B8B4C4CCA42C}" type="presOf" srcId="{18AC0488-B55A-4A8E-8F6D-D605D7713271}" destId="{BF62043A-97D9-474E-9CCB-BD32E8F4927F}" srcOrd="0" destOrd="0" presId="urn:microsoft.com/office/officeart/2005/8/layout/hProcess4"/>
    <dgm:cxn modelId="{7BCA0897-C8D6-4060-9CFA-A2E82032E980}" type="presOf" srcId="{109D7485-BE9D-477E-B157-C4C2DE33BE40}" destId="{5E9DC47C-6583-46EB-886E-7A7F557BA7F1}" srcOrd="0" destOrd="0" presId="urn:microsoft.com/office/officeart/2005/8/layout/hProcess4"/>
    <dgm:cxn modelId="{F76BA6AB-09B3-4BDA-99F6-EA7619869C62}" type="presOf" srcId="{18AC0488-B55A-4A8E-8F6D-D605D7713271}" destId="{6848683B-AC82-4DD0-B9C2-EFC66FD607B9}" srcOrd="1" destOrd="0" presId="urn:microsoft.com/office/officeart/2005/8/layout/hProcess4"/>
    <dgm:cxn modelId="{4BE8497B-8A79-45B3-B0E6-62533E888D3F}" type="presOf" srcId="{21C38E6A-230D-4AAF-BAC0-BFC0804D81D1}" destId="{6848683B-AC82-4DD0-B9C2-EFC66FD607B9}" srcOrd="1" destOrd="1" presId="urn:microsoft.com/office/officeart/2005/8/layout/hProcess4"/>
    <dgm:cxn modelId="{6C63C1E4-1BE5-43D4-B5D6-8635F2C0BF60}" type="presOf" srcId="{F4EBD6CC-9B1A-4D9E-B67A-13D212B94188}" destId="{7592D6A6-D90B-4829-8FD5-36028E873145}" srcOrd="0" destOrd="3" presId="urn:microsoft.com/office/officeart/2005/8/layout/hProcess4"/>
    <dgm:cxn modelId="{092DA2F1-3B8A-49EF-B087-A4B6B7EB2D7E}" srcId="{D4C2783B-6AFF-442A-A6D4-1F510CB43962}" destId="{371E1682-FD49-4C1A-9844-975E41F35F22}" srcOrd="1" destOrd="0" parTransId="{6CAA830C-CFE7-4D36-ACE5-40AC0E855898}" sibTransId="{08E0A45C-B2F1-4472-8793-70BD557357FA}"/>
    <dgm:cxn modelId="{ABF5DC4A-927F-4E32-9590-F2C5B020C464}" type="presOf" srcId="{F4EBD6CC-9B1A-4D9E-B67A-13D212B94188}" destId="{F9E06A14-EA48-4626-8FD9-654D702501E1}" srcOrd="1" destOrd="3" presId="urn:microsoft.com/office/officeart/2005/8/layout/hProcess4"/>
    <dgm:cxn modelId="{7D4923C3-1DA8-41E5-BB12-5CAB9C2241CA}" type="presOf" srcId="{671A9253-F316-42C3-BE47-A9B7FF2D7473}" destId="{7592D6A6-D90B-4829-8FD5-36028E873145}" srcOrd="0" destOrd="0" presId="urn:microsoft.com/office/officeart/2005/8/layout/hProcess4"/>
    <dgm:cxn modelId="{8C2B1479-C596-4E49-AB64-190C814248DD}" type="presOf" srcId="{CB09035F-5E40-4615-8DD5-0F0F7FD46577}" destId="{3A75CF18-3104-4DE6-B2C8-12A10958856D}" srcOrd="0" destOrd="0" presId="urn:microsoft.com/office/officeart/2005/8/layout/hProcess4"/>
    <dgm:cxn modelId="{3D71BB08-17AD-4813-902E-F9555331D593}" srcId="{40B748BA-7A44-45A3-A730-0F9FEAF9F983}" destId="{D4C2783B-6AFF-442A-A6D4-1F510CB43962}" srcOrd="2" destOrd="0" parTransId="{7173C664-201B-4645-9859-E007B7096EB8}" sibTransId="{50721798-8AF6-499F-8438-A35C322A8382}"/>
    <dgm:cxn modelId="{E58E8CFC-8743-4D66-B25B-3E867CAD062F}" type="presOf" srcId="{371E1682-FD49-4C1A-9844-975E41F35F22}" destId="{F9E06A14-EA48-4626-8FD9-654D702501E1}" srcOrd="1" destOrd="1" presId="urn:microsoft.com/office/officeart/2005/8/layout/hProcess4"/>
    <dgm:cxn modelId="{E4181417-AFA9-4B6A-8BD2-8C811388997A}" type="presOf" srcId="{E9C633C1-B8B0-4A61-8EF5-BA6A8E147857}" destId="{5E9DC47C-6583-46EB-886E-7A7F557BA7F1}" srcOrd="0" destOrd="3" presId="urn:microsoft.com/office/officeart/2005/8/layout/hProcess4"/>
    <dgm:cxn modelId="{FE9B9DE1-E65C-4AF7-BC31-9E8DAF418449}" srcId="{66E68F5D-276C-49A8-845E-698A5588A57E}" destId="{18AC0488-B55A-4A8E-8F6D-D605D7713271}" srcOrd="0" destOrd="0" parTransId="{6B642AD2-1CBE-4E11-9156-07C013A1226A}" sibTransId="{5FCF9081-3C95-4815-A91E-D5992C90A62C}"/>
    <dgm:cxn modelId="{2CBD11D0-C4C7-4EC0-A6CB-0CA15C01CAE8}" type="presOf" srcId="{66E68F5D-276C-49A8-845E-698A5588A57E}" destId="{EA2E32BB-38EC-4BD6-BC9C-B03CDBFB10DB}" srcOrd="0" destOrd="0" presId="urn:microsoft.com/office/officeart/2005/8/layout/hProcess4"/>
    <dgm:cxn modelId="{0569DE24-349A-4BC8-83B6-748E48E45847}" srcId="{D4C2783B-6AFF-442A-A6D4-1F510CB43962}" destId="{6AC3B629-9C4A-4096-820C-827D66056A94}" srcOrd="2" destOrd="0" parTransId="{43F82C66-2BB2-4661-B75A-A34212D53D1D}" sibTransId="{9B8AEF4F-DDD5-4149-A548-4AC7F9AE9112}"/>
    <dgm:cxn modelId="{53319B59-B217-4359-A41A-D702225A0F40}" srcId="{0A3DDFD2-A041-4B1A-910C-6D7A34CE7624}" destId="{E9C633C1-B8B0-4A61-8EF5-BA6A8E147857}" srcOrd="3" destOrd="0" parTransId="{8D450255-16F1-489A-8068-C24002F208A7}" sibTransId="{D756439B-4669-4BE9-AF04-F0F9947B1AFA}"/>
    <dgm:cxn modelId="{06117BAE-3475-4CB3-91FB-E7565F07B14D}" type="presOf" srcId="{D4C2783B-6AFF-442A-A6D4-1F510CB43962}" destId="{B4E51F62-CEB4-4FED-8AE7-5462223110C8}" srcOrd="0" destOrd="0" presId="urn:microsoft.com/office/officeart/2005/8/layout/hProcess4"/>
    <dgm:cxn modelId="{D0F052F5-BB73-429E-8214-94C320A9FD24}" type="presOf" srcId="{109D7485-BE9D-477E-B157-C4C2DE33BE40}" destId="{05D55D01-84CD-481B-8F13-489F73ABA378}" srcOrd="1" destOrd="0" presId="urn:microsoft.com/office/officeart/2005/8/layout/hProcess4"/>
    <dgm:cxn modelId="{A8A4E56A-EDA1-46A9-BA2E-30FDCAD09E7C}" type="presOf" srcId="{72736E3B-6D01-4C0D-BF21-FEA323CC4FDE}" destId="{05D55D01-84CD-481B-8F13-489F73ABA378}" srcOrd="1" destOrd="2" presId="urn:microsoft.com/office/officeart/2005/8/layout/hProcess4"/>
    <dgm:cxn modelId="{98969E87-7ED3-45A4-8071-4E89335A0E61}" type="presOf" srcId="{40B748BA-7A44-45A3-A730-0F9FEAF9F983}" destId="{777BE812-B0EB-4759-8D70-5EF0EBA80423}" srcOrd="0" destOrd="0" presId="urn:microsoft.com/office/officeart/2005/8/layout/hProcess4"/>
    <dgm:cxn modelId="{FE265ED4-6932-4DED-ABE4-E638C1416CBB}" type="presOf" srcId="{CBC587BD-3E71-4C75-B3D5-44D19AB4CDE4}" destId="{5E9DC47C-6583-46EB-886E-7A7F557BA7F1}" srcOrd="0" destOrd="4" presId="urn:microsoft.com/office/officeart/2005/8/layout/hProcess4"/>
    <dgm:cxn modelId="{48A77793-59AB-4B3A-8966-BEC0A56671F9}" type="presOf" srcId="{72736E3B-6D01-4C0D-BF21-FEA323CC4FDE}" destId="{5E9DC47C-6583-46EB-886E-7A7F557BA7F1}" srcOrd="0" destOrd="2" presId="urn:microsoft.com/office/officeart/2005/8/layout/hProcess4"/>
    <dgm:cxn modelId="{25506D69-B278-43BC-9068-5430C0E0D11E}" srcId="{40B748BA-7A44-45A3-A730-0F9FEAF9F983}" destId="{66E68F5D-276C-49A8-845E-698A5588A57E}" srcOrd="1" destOrd="0" parTransId="{FA0F1B30-7F2B-420E-804A-9618445E932A}" sibTransId="{CB09035F-5E40-4615-8DD5-0F0F7FD46577}"/>
    <dgm:cxn modelId="{6EE0B263-57F9-407F-BC5D-21AF55A97F56}" srcId="{66E68F5D-276C-49A8-845E-698A5588A57E}" destId="{21C38E6A-230D-4AAF-BAC0-BFC0804D81D1}" srcOrd="1" destOrd="0" parTransId="{2438F27F-8DE9-4785-8B6C-E31EB9D7AC9A}" sibTransId="{60AD1A35-98D9-4155-96B6-B98B6CB85F90}"/>
    <dgm:cxn modelId="{5CA2723F-7A70-4CB6-A007-8713E748B67C}" srcId="{D4C2783B-6AFF-442A-A6D4-1F510CB43962}" destId="{671A9253-F316-42C3-BE47-A9B7FF2D7473}" srcOrd="0" destOrd="0" parTransId="{16D5CD38-5EE1-4859-AA5A-ADD47AC3F134}" sibTransId="{906A148B-1C4A-414D-9B64-768220024777}"/>
    <dgm:cxn modelId="{4717DCE9-6D5D-49F7-A614-569B99F95A44}" srcId="{0A3DDFD2-A041-4B1A-910C-6D7A34CE7624}" destId="{CBC587BD-3E71-4C75-B3D5-44D19AB4CDE4}" srcOrd="4" destOrd="0" parTransId="{C816FF2B-FC95-4A50-AC85-34756B51C8B9}" sibTransId="{BB7774E5-3F62-48CF-824F-18FF282E2130}"/>
    <dgm:cxn modelId="{6C560265-DDCE-4F90-BA69-76AA6E963E65}" srcId="{0A3DDFD2-A041-4B1A-910C-6D7A34CE7624}" destId="{109D7485-BE9D-477E-B157-C4C2DE33BE40}" srcOrd="0" destOrd="0" parTransId="{6F56BCF6-19C3-4D92-8153-4B4F9C109943}" sibTransId="{976047D0-A2F6-4B70-9B05-7B6DB19FD6EC}"/>
    <dgm:cxn modelId="{CBF4E214-DAB2-4FC2-8B4D-4272903DE58B}" type="presOf" srcId="{0A3DDFD2-A041-4B1A-910C-6D7A34CE7624}" destId="{C9ED0F91-02B4-4D35-8DDB-F055A16AE322}" srcOrd="0" destOrd="0" presId="urn:microsoft.com/office/officeart/2005/8/layout/hProcess4"/>
    <dgm:cxn modelId="{90D64760-5284-4E18-AFA4-2B53F0E446B9}" srcId="{40B748BA-7A44-45A3-A730-0F9FEAF9F983}" destId="{0A3DDFD2-A041-4B1A-910C-6D7A34CE7624}" srcOrd="0" destOrd="0" parTransId="{094C400B-F92D-436A-B958-4C560C9F5E91}" sibTransId="{55776F99-581F-4231-ACBA-D14A2129A3B2}"/>
    <dgm:cxn modelId="{4464C50A-10DF-4E89-A615-5669AA9C8788}" type="presOf" srcId="{CBC587BD-3E71-4C75-B3D5-44D19AB4CDE4}" destId="{05D55D01-84CD-481B-8F13-489F73ABA378}" srcOrd="1" destOrd="4" presId="urn:microsoft.com/office/officeart/2005/8/layout/hProcess4"/>
    <dgm:cxn modelId="{FB1A11CB-A72D-4232-97DE-AB8E2A6CA381}" type="presParOf" srcId="{777BE812-B0EB-4759-8D70-5EF0EBA80423}" destId="{B7BE005E-F336-4749-914F-8BBF3E9FF312}" srcOrd="0" destOrd="0" presId="urn:microsoft.com/office/officeart/2005/8/layout/hProcess4"/>
    <dgm:cxn modelId="{B118D5B4-9B85-4EFE-86A6-A48B4809DAAB}" type="presParOf" srcId="{777BE812-B0EB-4759-8D70-5EF0EBA80423}" destId="{1DA30963-6FCC-4BF3-B7E8-A4FE57E6F745}" srcOrd="1" destOrd="0" presId="urn:microsoft.com/office/officeart/2005/8/layout/hProcess4"/>
    <dgm:cxn modelId="{28BB3749-5FE2-4B0B-B5B8-7AC3D9C1CFB7}" type="presParOf" srcId="{777BE812-B0EB-4759-8D70-5EF0EBA80423}" destId="{C3E143A4-A1EB-44A1-BCA6-45D356911B50}" srcOrd="2" destOrd="0" presId="urn:microsoft.com/office/officeart/2005/8/layout/hProcess4"/>
    <dgm:cxn modelId="{27064570-1987-48C4-8A17-4F4BB64B81AA}" type="presParOf" srcId="{C3E143A4-A1EB-44A1-BCA6-45D356911B50}" destId="{9FD61752-029F-47E8-9D7D-BD922847B2F3}" srcOrd="0" destOrd="0" presId="urn:microsoft.com/office/officeart/2005/8/layout/hProcess4"/>
    <dgm:cxn modelId="{53DAC9EF-1679-41C5-81D9-2CF88FCE7684}" type="presParOf" srcId="{9FD61752-029F-47E8-9D7D-BD922847B2F3}" destId="{5AAB0AA7-00A8-49DC-8E8F-7127EC73D47B}" srcOrd="0" destOrd="0" presId="urn:microsoft.com/office/officeart/2005/8/layout/hProcess4"/>
    <dgm:cxn modelId="{2EFA3201-2F9E-402D-B4A1-5F1A736CE2DD}" type="presParOf" srcId="{9FD61752-029F-47E8-9D7D-BD922847B2F3}" destId="{5E9DC47C-6583-46EB-886E-7A7F557BA7F1}" srcOrd="1" destOrd="0" presId="urn:microsoft.com/office/officeart/2005/8/layout/hProcess4"/>
    <dgm:cxn modelId="{575E002F-4421-4220-A21D-CC7646C597C5}" type="presParOf" srcId="{9FD61752-029F-47E8-9D7D-BD922847B2F3}" destId="{05D55D01-84CD-481B-8F13-489F73ABA378}" srcOrd="2" destOrd="0" presId="urn:microsoft.com/office/officeart/2005/8/layout/hProcess4"/>
    <dgm:cxn modelId="{E23B5AC0-4AE0-4B17-B21A-C0E7DA88D380}" type="presParOf" srcId="{9FD61752-029F-47E8-9D7D-BD922847B2F3}" destId="{C9ED0F91-02B4-4D35-8DDB-F055A16AE322}" srcOrd="3" destOrd="0" presId="urn:microsoft.com/office/officeart/2005/8/layout/hProcess4"/>
    <dgm:cxn modelId="{27F32271-7993-4B69-A939-80647687134F}" type="presParOf" srcId="{9FD61752-029F-47E8-9D7D-BD922847B2F3}" destId="{6A52EC63-5737-4A8E-90F2-1E04DBF8A26D}" srcOrd="4" destOrd="0" presId="urn:microsoft.com/office/officeart/2005/8/layout/hProcess4"/>
    <dgm:cxn modelId="{DC524137-1879-4DA1-8244-0093F500B633}" type="presParOf" srcId="{C3E143A4-A1EB-44A1-BCA6-45D356911B50}" destId="{718F90B9-9CB7-4742-817C-5BCB5F76B052}" srcOrd="1" destOrd="0" presId="urn:microsoft.com/office/officeart/2005/8/layout/hProcess4"/>
    <dgm:cxn modelId="{2DEF23B6-E4D3-45D2-8412-DF37E03F9F39}" type="presParOf" srcId="{C3E143A4-A1EB-44A1-BCA6-45D356911B50}" destId="{275A2ACA-4A7F-4923-BC18-C7286922A55E}" srcOrd="2" destOrd="0" presId="urn:microsoft.com/office/officeart/2005/8/layout/hProcess4"/>
    <dgm:cxn modelId="{667E69D1-4670-4E99-8C93-B894BEBB8543}" type="presParOf" srcId="{275A2ACA-4A7F-4923-BC18-C7286922A55E}" destId="{A0B69E7F-A699-4839-9682-61BA1C7D3ACD}" srcOrd="0" destOrd="0" presId="urn:microsoft.com/office/officeart/2005/8/layout/hProcess4"/>
    <dgm:cxn modelId="{D4284631-12EA-4065-927D-AC44226928F5}" type="presParOf" srcId="{275A2ACA-4A7F-4923-BC18-C7286922A55E}" destId="{BF62043A-97D9-474E-9CCB-BD32E8F4927F}" srcOrd="1" destOrd="0" presId="urn:microsoft.com/office/officeart/2005/8/layout/hProcess4"/>
    <dgm:cxn modelId="{425FD8EF-BEDF-4170-984F-5250F4D72BFE}" type="presParOf" srcId="{275A2ACA-4A7F-4923-BC18-C7286922A55E}" destId="{6848683B-AC82-4DD0-B9C2-EFC66FD607B9}" srcOrd="2" destOrd="0" presId="urn:microsoft.com/office/officeart/2005/8/layout/hProcess4"/>
    <dgm:cxn modelId="{DC570A6F-6E18-4A44-926C-A8E52189C967}" type="presParOf" srcId="{275A2ACA-4A7F-4923-BC18-C7286922A55E}" destId="{EA2E32BB-38EC-4BD6-BC9C-B03CDBFB10DB}" srcOrd="3" destOrd="0" presId="urn:microsoft.com/office/officeart/2005/8/layout/hProcess4"/>
    <dgm:cxn modelId="{E2AFEF41-875E-4C2C-816C-C6F43A0EB2C0}" type="presParOf" srcId="{275A2ACA-4A7F-4923-BC18-C7286922A55E}" destId="{650C8131-08F1-46F0-97A7-9AF5B0B5FA26}" srcOrd="4" destOrd="0" presId="urn:microsoft.com/office/officeart/2005/8/layout/hProcess4"/>
    <dgm:cxn modelId="{7E167C38-3EA9-46C7-BBBC-C781585CFF0E}" type="presParOf" srcId="{C3E143A4-A1EB-44A1-BCA6-45D356911B50}" destId="{3A75CF18-3104-4DE6-B2C8-12A10958856D}" srcOrd="3" destOrd="0" presId="urn:microsoft.com/office/officeart/2005/8/layout/hProcess4"/>
    <dgm:cxn modelId="{E704E599-4883-48A6-835C-BE29581D3615}" type="presParOf" srcId="{C3E143A4-A1EB-44A1-BCA6-45D356911B50}" destId="{27040665-3CC2-4007-9948-A8C986133602}" srcOrd="4" destOrd="0" presId="urn:microsoft.com/office/officeart/2005/8/layout/hProcess4"/>
    <dgm:cxn modelId="{CEFA0B03-8235-4AEA-A10F-83BB18FD6130}" type="presParOf" srcId="{27040665-3CC2-4007-9948-A8C986133602}" destId="{61678801-CF9E-4968-B725-3A435C2D13D9}" srcOrd="0" destOrd="0" presId="urn:microsoft.com/office/officeart/2005/8/layout/hProcess4"/>
    <dgm:cxn modelId="{30896AE0-D01D-4C8D-BFB1-EF2259023041}" type="presParOf" srcId="{27040665-3CC2-4007-9948-A8C986133602}" destId="{7592D6A6-D90B-4829-8FD5-36028E873145}" srcOrd="1" destOrd="0" presId="urn:microsoft.com/office/officeart/2005/8/layout/hProcess4"/>
    <dgm:cxn modelId="{9C7B5AC8-8120-4814-B798-4C0BC1BCBD3D}" type="presParOf" srcId="{27040665-3CC2-4007-9948-A8C986133602}" destId="{F9E06A14-EA48-4626-8FD9-654D702501E1}" srcOrd="2" destOrd="0" presId="urn:microsoft.com/office/officeart/2005/8/layout/hProcess4"/>
    <dgm:cxn modelId="{A4F32B47-5E66-4520-AB9C-67B13D53D413}" type="presParOf" srcId="{27040665-3CC2-4007-9948-A8C986133602}" destId="{B4E51F62-CEB4-4FED-8AE7-5462223110C8}" srcOrd="3" destOrd="0" presId="urn:microsoft.com/office/officeart/2005/8/layout/hProcess4"/>
    <dgm:cxn modelId="{34A5110D-7C1A-434F-B2B2-12467DC524DA}" type="presParOf" srcId="{27040665-3CC2-4007-9948-A8C986133602}" destId="{0CA415EE-2C55-4469-A103-9E327918F6B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E26004A-93DE-452B-A8B2-7E7CFD8CD5F7}" type="doc">
      <dgm:prSet loTypeId="urn:microsoft.com/office/officeart/2005/8/layout/hList6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88C45B0D-EA98-4BEC-9FDC-1ED754462C66}">
      <dgm:prSet/>
      <dgm:spPr/>
      <dgm:t>
        <a:bodyPr/>
        <a:lstStyle/>
        <a:p>
          <a:pPr rtl="0"/>
          <a:r>
            <a:rPr lang="en-US" b="1" dirty="0" smtClean="0"/>
            <a:t>Management</a:t>
          </a:r>
          <a:endParaRPr lang="en-US" dirty="0"/>
        </a:p>
      </dgm:t>
    </dgm:pt>
    <dgm:pt modelId="{67D97B47-9B2E-4F1C-A4D5-D4EA159030F8}" type="parTrans" cxnId="{193E0B64-BAE8-488F-A36B-4B01F137D996}">
      <dgm:prSet/>
      <dgm:spPr/>
      <dgm:t>
        <a:bodyPr/>
        <a:lstStyle/>
        <a:p>
          <a:endParaRPr lang="en-US"/>
        </a:p>
      </dgm:t>
    </dgm:pt>
    <dgm:pt modelId="{5DB9EA6E-A9B4-4C75-B504-92D372E29640}" type="sibTrans" cxnId="{193E0B64-BAE8-488F-A36B-4B01F137D996}">
      <dgm:prSet/>
      <dgm:spPr/>
      <dgm:t>
        <a:bodyPr/>
        <a:lstStyle/>
        <a:p>
          <a:endParaRPr lang="en-US"/>
        </a:p>
      </dgm:t>
    </dgm:pt>
    <dgm:pt modelId="{73174DDF-4123-4843-94DA-A6F4EF52A6CB}">
      <dgm:prSet/>
      <dgm:spPr/>
      <dgm:t>
        <a:bodyPr/>
        <a:lstStyle/>
        <a:p>
          <a:pPr rtl="0"/>
          <a:r>
            <a:rPr lang="en-US" b="1" dirty="0" smtClean="0"/>
            <a:t>Chief Technology Officer</a:t>
          </a:r>
          <a:endParaRPr lang="en-US" dirty="0"/>
        </a:p>
      </dgm:t>
    </dgm:pt>
    <dgm:pt modelId="{89AE1A38-AC7D-4892-915E-183E0DF99DCF}" type="parTrans" cxnId="{2274BC1C-C0CE-42DD-9E64-A7E02331D21D}">
      <dgm:prSet/>
      <dgm:spPr/>
      <dgm:t>
        <a:bodyPr/>
        <a:lstStyle/>
        <a:p>
          <a:endParaRPr lang="en-US"/>
        </a:p>
      </dgm:t>
    </dgm:pt>
    <dgm:pt modelId="{CFEB6A19-EE40-4851-A479-763A6548A7B7}" type="sibTrans" cxnId="{2274BC1C-C0CE-42DD-9E64-A7E02331D21D}">
      <dgm:prSet/>
      <dgm:spPr/>
      <dgm:t>
        <a:bodyPr/>
        <a:lstStyle/>
        <a:p>
          <a:endParaRPr lang="en-US"/>
        </a:p>
      </dgm:t>
    </dgm:pt>
    <dgm:pt modelId="{B073D871-2CE0-40B8-B353-1A5ED9CB8D29}">
      <dgm:prSet/>
      <dgm:spPr/>
      <dgm:t>
        <a:bodyPr/>
        <a:lstStyle/>
        <a:p>
          <a:pPr rtl="0"/>
          <a:r>
            <a:rPr lang="en-US" b="1" dirty="0" smtClean="0"/>
            <a:t>Chief Information Officer</a:t>
          </a:r>
          <a:endParaRPr lang="en-US" dirty="0"/>
        </a:p>
      </dgm:t>
    </dgm:pt>
    <dgm:pt modelId="{A8C28FA1-0E45-4E74-8990-3DDCD5FA83B3}" type="parTrans" cxnId="{88CA6353-FCBE-4F78-8921-2B72C2E62D10}">
      <dgm:prSet/>
      <dgm:spPr/>
      <dgm:t>
        <a:bodyPr/>
        <a:lstStyle/>
        <a:p>
          <a:endParaRPr lang="en-US"/>
        </a:p>
      </dgm:t>
    </dgm:pt>
    <dgm:pt modelId="{790870AA-623C-43A4-8AE0-F7F6DBFDDED9}" type="sibTrans" cxnId="{88CA6353-FCBE-4F78-8921-2B72C2E62D10}">
      <dgm:prSet/>
      <dgm:spPr/>
      <dgm:t>
        <a:bodyPr/>
        <a:lstStyle/>
        <a:p>
          <a:endParaRPr lang="en-US"/>
        </a:p>
      </dgm:t>
    </dgm:pt>
    <dgm:pt modelId="{602DAD8F-B757-404C-9210-F382484DAB8B}">
      <dgm:prSet/>
      <dgm:spPr/>
      <dgm:t>
        <a:bodyPr/>
        <a:lstStyle/>
        <a:p>
          <a:pPr rtl="0"/>
          <a:r>
            <a:rPr lang="en-US" b="1" dirty="0" smtClean="0"/>
            <a:t>IT Consultant</a:t>
          </a:r>
          <a:endParaRPr lang="en-US" dirty="0"/>
        </a:p>
      </dgm:t>
    </dgm:pt>
    <dgm:pt modelId="{406C2215-A515-46F5-AB69-56906EB565F2}" type="parTrans" cxnId="{659E9BFA-879E-44AF-8007-2B2C1BEB141B}">
      <dgm:prSet/>
      <dgm:spPr/>
      <dgm:t>
        <a:bodyPr/>
        <a:lstStyle/>
        <a:p>
          <a:endParaRPr lang="en-US"/>
        </a:p>
      </dgm:t>
    </dgm:pt>
    <dgm:pt modelId="{2DC0BB24-9489-4CEF-94F0-FDCF29407CF5}" type="sibTrans" cxnId="{659E9BFA-879E-44AF-8007-2B2C1BEB141B}">
      <dgm:prSet/>
      <dgm:spPr/>
      <dgm:t>
        <a:bodyPr/>
        <a:lstStyle/>
        <a:p>
          <a:endParaRPr lang="en-US"/>
        </a:p>
      </dgm:t>
    </dgm:pt>
    <dgm:pt modelId="{8EB91654-42ED-400F-BD5D-8C04DF954B62}">
      <dgm:prSet/>
      <dgm:spPr/>
      <dgm:t>
        <a:bodyPr/>
        <a:lstStyle/>
        <a:p>
          <a:pPr rtl="0"/>
          <a:r>
            <a:rPr lang="en-US" b="1" dirty="0" smtClean="0"/>
            <a:t>System Development</a:t>
          </a:r>
          <a:endParaRPr lang="en-US" dirty="0"/>
        </a:p>
      </dgm:t>
    </dgm:pt>
    <dgm:pt modelId="{A7CF39D2-1081-4A8E-83A5-F45BDCD4FCCF}" type="parTrans" cxnId="{27D14A3B-A723-494B-A8FC-5139F97B2C2A}">
      <dgm:prSet/>
      <dgm:spPr/>
      <dgm:t>
        <a:bodyPr/>
        <a:lstStyle/>
        <a:p>
          <a:endParaRPr lang="en-US"/>
        </a:p>
      </dgm:t>
    </dgm:pt>
    <dgm:pt modelId="{89624818-A0DB-47DE-A117-D18018EFCCBA}" type="sibTrans" cxnId="{27D14A3B-A723-494B-A8FC-5139F97B2C2A}">
      <dgm:prSet/>
      <dgm:spPr/>
      <dgm:t>
        <a:bodyPr/>
        <a:lstStyle/>
        <a:p>
          <a:endParaRPr lang="en-US"/>
        </a:p>
      </dgm:t>
    </dgm:pt>
    <dgm:pt modelId="{FB2369CF-E049-4083-B3F9-AA384B6DD8B6}">
      <dgm:prSet/>
      <dgm:spPr/>
      <dgm:t>
        <a:bodyPr/>
        <a:lstStyle/>
        <a:p>
          <a:pPr rtl="0"/>
          <a:r>
            <a:rPr lang="en-US" b="1" dirty="0" smtClean="0"/>
            <a:t>Project Manager</a:t>
          </a:r>
          <a:endParaRPr lang="en-US" dirty="0"/>
        </a:p>
      </dgm:t>
    </dgm:pt>
    <dgm:pt modelId="{9D4A564C-B2C5-4F24-AFEE-A8628286C220}" type="parTrans" cxnId="{0DB83BCD-4A20-42A5-8C2F-7A10E4859E05}">
      <dgm:prSet/>
      <dgm:spPr/>
      <dgm:t>
        <a:bodyPr/>
        <a:lstStyle/>
        <a:p>
          <a:endParaRPr lang="en-US"/>
        </a:p>
      </dgm:t>
    </dgm:pt>
    <dgm:pt modelId="{3CC74EA2-E13A-4348-88B7-D09E1C42DEA8}" type="sibTrans" cxnId="{0DB83BCD-4A20-42A5-8C2F-7A10E4859E05}">
      <dgm:prSet/>
      <dgm:spPr/>
      <dgm:t>
        <a:bodyPr/>
        <a:lstStyle/>
        <a:p>
          <a:endParaRPr lang="en-US"/>
        </a:p>
      </dgm:t>
    </dgm:pt>
    <dgm:pt modelId="{1601FE8B-C605-4742-B8B9-54C2ECD29542}">
      <dgm:prSet/>
      <dgm:spPr/>
      <dgm:t>
        <a:bodyPr/>
        <a:lstStyle/>
        <a:p>
          <a:pPr rtl="0"/>
          <a:r>
            <a:rPr lang="en-US" b="1" dirty="0" smtClean="0"/>
            <a:t>Systems Analyst</a:t>
          </a:r>
          <a:endParaRPr lang="en-US" dirty="0"/>
        </a:p>
      </dgm:t>
    </dgm:pt>
    <dgm:pt modelId="{33ACC778-5C58-4E43-8B8D-EDD106B66FD4}" type="parTrans" cxnId="{35EBB7ED-2469-4CF5-B373-CF3C864D2CF1}">
      <dgm:prSet/>
      <dgm:spPr/>
      <dgm:t>
        <a:bodyPr/>
        <a:lstStyle/>
        <a:p>
          <a:endParaRPr lang="en-US"/>
        </a:p>
      </dgm:t>
    </dgm:pt>
    <dgm:pt modelId="{2CA87712-25A2-4777-9BE4-5526233DF664}" type="sibTrans" cxnId="{35EBB7ED-2469-4CF5-B373-CF3C864D2CF1}">
      <dgm:prSet/>
      <dgm:spPr/>
      <dgm:t>
        <a:bodyPr/>
        <a:lstStyle/>
        <a:p>
          <a:endParaRPr lang="en-US"/>
        </a:p>
      </dgm:t>
    </dgm:pt>
    <dgm:pt modelId="{84B49686-B989-4009-815F-CE0608C595CD}">
      <dgm:prSet/>
      <dgm:spPr/>
      <dgm:t>
        <a:bodyPr/>
        <a:lstStyle/>
        <a:p>
          <a:pPr rtl="0"/>
          <a:r>
            <a:rPr lang="en-US" b="1" dirty="0" smtClean="0"/>
            <a:t>Systems Administrator</a:t>
          </a:r>
          <a:endParaRPr lang="en-US" dirty="0"/>
        </a:p>
      </dgm:t>
    </dgm:pt>
    <dgm:pt modelId="{91B2A97E-C067-443E-9B44-B5C6C96F8FEA}" type="parTrans" cxnId="{6629847A-0E02-4A67-BEB5-F298D1A81362}">
      <dgm:prSet/>
      <dgm:spPr/>
      <dgm:t>
        <a:bodyPr/>
        <a:lstStyle/>
        <a:p>
          <a:endParaRPr lang="en-US"/>
        </a:p>
      </dgm:t>
    </dgm:pt>
    <dgm:pt modelId="{B5B1E54E-EF09-4A9B-A7E5-908525B89554}" type="sibTrans" cxnId="{6629847A-0E02-4A67-BEB5-F298D1A81362}">
      <dgm:prSet/>
      <dgm:spPr/>
      <dgm:t>
        <a:bodyPr/>
        <a:lstStyle/>
        <a:p>
          <a:endParaRPr lang="en-US"/>
        </a:p>
      </dgm:t>
    </dgm:pt>
    <dgm:pt modelId="{7A27F874-E90C-48DC-8ECD-F6F55E3FC352}">
      <dgm:prSet/>
      <dgm:spPr/>
      <dgm:t>
        <a:bodyPr/>
        <a:lstStyle/>
        <a:p>
          <a:pPr rtl="0"/>
          <a:r>
            <a:rPr lang="en-US" b="1" dirty="0" smtClean="0"/>
            <a:t>Systems Programmer</a:t>
          </a:r>
          <a:endParaRPr lang="en-US" dirty="0"/>
        </a:p>
      </dgm:t>
    </dgm:pt>
    <dgm:pt modelId="{15037FF3-7D2D-4611-9E6B-FCF540EBAA06}" type="parTrans" cxnId="{0458FCB1-9A8A-48B4-B95A-FB7705340D99}">
      <dgm:prSet/>
      <dgm:spPr/>
      <dgm:t>
        <a:bodyPr/>
        <a:lstStyle/>
        <a:p>
          <a:endParaRPr lang="en-US"/>
        </a:p>
      </dgm:t>
    </dgm:pt>
    <dgm:pt modelId="{877651DB-5487-445D-B7FC-31584AD22263}" type="sibTrans" cxnId="{0458FCB1-9A8A-48B4-B95A-FB7705340D99}">
      <dgm:prSet/>
      <dgm:spPr/>
      <dgm:t>
        <a:bodyPr/>
        <a:lstStyle/>
        <a:p>
          <a:endParaRPr lang="en-US"/>
        </a:p>
      </dgm:t>
    </dgm:pt>
    <dgm:pt modelId="{A75227FD-613D-4099-9DD2-8A4DC3B7A7A7}">
      <dgm:prSet/>
      <dgm:spPr/>
      <dgm:t>
        <a:bodyPr/>
        <a:lstStyle/>
        <a:p>
          <a:pPr rtl="0"/>
          <a:r>
            <a:rPr lang="en-US" b="1" dirty="0" smtClean="0"/>
            <a:t>Applications Programmer</a:t>
          </a:r>
          <a:endParaRPr lang="en-US" b="1" dirty="0"/>
        </a:p>
      </dgm:t>
    </dgm:pt>
    <dgm:pt modelId="{083E8056-7690-4A81-82F2-C9568EF96362}" type="parTrans" cxnId="{0E076326-0910-4012-BF7E-79FC186D3DFF}">
      <dgm:prSet/>
      <dgm:spPr/>
      <dgm:t>
        <a:bodyPr/>
        <a:lstStyle/>
        <a:p>
          <a:endParaRPr lang="en-US"/>
        </a:p>
      </dgm:t>
    </dgm:pt>
    <dgm:pt modelId="{DFE7DFC6-CC58-408A-BFB3-7942AC093818}" type="sibTrans" cxnId="{0E076326-0910-4012-BF7E-79FC186D3DFF}">
      <dgm:prSet/>
      <dgm:spPr/>
      <dgm:t>
        <a:bodyPr/>
        <a:lstStyle/>
        <a:p>
          <a:endParaRPr lang="en-US"/>
        </a:p>
      </dgm:t>
    </dgm:pt>
    <dgm:pt modelId="{EBDA5178-518E-4D67-8251-1B6216C9292B}">
      <dgm:prSet/>
      <dgm:spPr/>
      <dgm:t>
        <a:bodyPr/>
        <a:lstStyle/>
        <a:p>
          <a:pPr rtl="0"/>
          <a:r>
            <a:rPr lang="en-US" b="1" dirty="0" smtClean="0"/>
            <a:t>Web Specialist</a:t>
          </a:r>
          <a:endParaRPr lang="en-US" dirty="0"/>
        </a:p>
      </dgm:t>
    </dgm:pt>
    <dgm:pt modelId="{10B063C6-F7B1-4513-A8AB-188FB8487BA9}" type="parTrans" cxnId="{D0D8FFD8-BE15-488E-85EF-F3248F816998}">
      <dgm:prSet/>
      <dgm:spPr/>
      <dgm:t>
        <a:bodyPr/>
        <a:lstStyle/>
        <a:p>
          <a:endParaRPr lang="en-US"/>
        </a:p>
      </dgm:t>
    </dgm:pt>
    <dgm:pt modelId="{B8AAA03F-E41A-4F09-9ED7-2CBCE5FDF778}" type="sibTrans" cxnId="{D0D8FFD8-BE15-488E-85EF-F3248F816998}">
      <dgm:prSet/>
      <dgm:spPr/>
      <dgm:t>
        <a:bodyPr/>
        <a:lstStyle/>
        <a:p>
          <a:endParaRPr lang="en-US"/>
        </a:p>
      </dgm:t>
    </dgm:pt>
    <dgm:pt modelId="{6271BB63-4E29-43DB-A58D-63DF9CDF7FA4}">
      <dgm:prSet/>
      <dgm:spPr/>
      <dgm:t>
        <a:bodyPr/>
        <a:lstStyle/>
        <a:p>
          <a:pPr rtl="0"/>
          <a:r>
            <a:rPr lang="en-US" b="1" dirty="0" smtClean="0"/>
            <a:t>Web Designer</a:t>
          </a:r>
          <a:endParaRPr lang="en-US" dirty="0"/>
        </a:p>
      </dgm:t>
    </dgm:pt>
    <dgm:pt modelId="{11E0A22B-C913-4E6B-B56D-3C6FDDAC9D26}" type="parTrans" cxnId="{FE67AA92-7352-4809-A099-9C20BDDCB81C}">
      <dgm:prSet/>
      <dgm:spPr/>
      <dgm:t>
        <a:bodyPr/>
        <a:lstStyle/>
        <a:p>
          <a:endParaRPr lang="en-US"/>
        </a:p>
      </dgm:t>
    </dgm:pt>
    <dgm:pt modelId="{B6711175-F01B-4498-BA7B-77BF110E41EC}" type="sibTrans" cxnId="{FE67AA92-7352-4809-A099-9C20BDDCB81C}">
      <dgm:prSet/>
      <dgm:spPr/>
      <dgm:t>
        <a:bodyPr/>
        <a:lstStyle/>
        <a:p>
          <a:endParaRPr lang="en-US"/>
        </a:p>
      </dgm:t>
    </dgm:pt>
    <dgm:pt modelId="{23406849-98E7-4063-BCE9-04E19F289312}">
      <dgm:prSet/>
      <dgm:spPr/>
      <dgm:t>
        <a:bodyPr/>
        <a:lstStyle/>
        <a:p>
          <a:pPr rtl="0"/>
          <a:r>
            <a:rPr lang="en-US" b="1" dirty="0" smtClean="0"/>
            <a:t>Web Programmer</a:t>
          </a:r>
          <a:endParaRPr lang="en-US" dirty="0"/>
        </a:p>
      </dgm:t>
    </dgm:pt>
    <dgm:pt modelId="{C67D6AB1-6497-4F51-8649-763E158896D6}" type="parTrans" cxnId="{1BFBE0E0-F5C7-4A6D-B5A6-7437FDAF861D}">
      <dgm:prSet/>
      <dgm:spPr/>
      <dgm:t>
        <a:bodyPr/>
        <a:lstStyle/>
        <a:p>
          <a:endParaRPr lang="en-US"/>
        </a:p>
      </dgm:t>
    </dgm:pt>
    <dgm:pt modelId="{D9BC1884-12EC-4C42-8910-4E4954C15D7D}" type="sibTrans" cxnId="{1BFBE0E0-F5C7-4A6D-B5A6-7437FDAF861D}">
      <dgm:prSet/>
      <dgm:spPr/>
      <dgm:t>
        <a:bodyPr/>
        <a:lstStyle/>
        <a:p>
          <a:endParaRPr lang="en-US"/>
        </a:p>
      </dgm:t>
    </dgm:pt>
    <dgm:pt modelId="{80F10013-E850-4874-8CD8-FFEABC4813AC}">
      <dgm:prSet/>
      <dgm:spPr/>
      <dgm:t>
        <a:bodyPr/>
        <a:lstStyle/>
        <a:p>
          <a:pPr rtl="0"/>
          <a:r>
            <a:rPr lang="en-US" b="1" dirty="0" smtClean="0"/>
            <a:t>Web Administrator</a:t>
          </a:r>
          <a:endParaRPr lang="en-US" dirty="0"/>
        </a:p>
      </dgm:t>
    </dgm:pt>
    <dgm:pt modelId="{C728BFE4-24B5-4B5C-9C98-027028E649AB}" type="parTrans" cxnId="{D880F11D-0727-4C8E-863E-552522AEB912}">
      <dgm:prSet/>
      <dgm:spPr/>
      <dgm:t>
        <a:bodyPr/>
        <a:lstStyle/>
        <a:p>
          <a:endParaRPr lang="en-US"/>
        </a:p>
      </dgm:t>
    </dgm:pt>
    <dgm:pt modelId="{B48B0EA6-3918-4884-8C76-C1FF46B9C7C7}" type="sibTrans" cxnId="{D880F11D-0727-4C8E-863E-552522AEB912}">
      <dgm:prSet/>
      <dgm:spPr/>
      <dgm:t>
        <a:bodyPr/>
        <a:lstStyle/>
        <a:p>
          <a:endParaRPr lang="en-US"/>
        </a:p>
      </dgm:t>
    </dgm:pt>
    <dgm:pt modelId="{2BAB97BB-A86D-4255-9D64-23AE157A554E}">
      <dgm:prSet/>
      <dgm:spPr/>
      <dgm:t>
        <a:bodyPr/>
        <a:lstStyle/>
        <a:p>
          <a:pPr rtl="0"/>
          <a:r>
            <a:rPr lang="en-US" b="1" dirty="0" smtClean="0"/>
            <a:t>Scientist</a:t>
          </a:r>
          <a:endParaRPr lang="en-US" dirty="0"/>
        </a:p>
      </dgm:t>
    </dgm:pt>
    <dgm:pt modelId="{DF34744B-7EA3-4B75-B9F6-DEA0D6F84744}" type="parTrans" cxnId="{8A64DB50-6A87-4B8D-8404-9D08D9BB257A}">
      <dgm:prSet/>
      <dgm:spPr/>
      <dgm:t>
        <a:bodyPr/>
        <a:lstStyle/>
        <a:p>
          <a:endParaRPr lang="en-US"/>
        </a:p>
      </dgm:t>
    </dgm:pt>
    <dgm:pt modelId="{B8399E26-AFC9-454D-9944-3CDEF3B4C108}" type="sibTrans" cxnId="{8A64DB50-6A87-4B8D-8404-9D08D9BB257A}">
      <dgm:prSet/>
      <dgm:spPr/>
      <dgm:t>
        <a:bodyPr/>
        <a:lstStyle/>
        <a:p>
          <a:endParaRPr lang="en-US"/>
        </a:p>
      </dgm:t>
    </dgm:pt>
    <dgm:pt modelId="{F1891A55-1301-422E-97FD-BFC3BD1F6948}">
      <dgm:prSet/>
      <dgm:spPr/>
      <dgm:t>
        <a:bodyPr/>
        <a:lstStyle/>
        <a:p>
          <a:pPr rtl="0"/>
          <a:r>
            <a:rPr lang="en-US" b="1" dirty="0" smtClean="0"/>
            <a:t>Lecturer / Trainer</a:t>
          </a:r>
          <a:endParaRPr lang="en-US" dirty="0"/>
        </a:p>
      </dgm:t>
    </dgm:pt>
    <dgm:pt modelId="{A1277072-017A-469B-A90A-231C8B646C57}" type="parTrans" cxnId="{DAEA8803-2A45-4F43-8F0E-765FF33E8A42}">
      <dgm:prSet/>
      <dgm:spPr/>
      <dgm:t>
        <a:bodyPr/>
        <a:lstStyle/>
        <a:p>
          <a:endParaRPr lang="en-US"/>
        </a:p>
      </dgm:t>
    </dgm:pt>
    <dgm:pt modelId="{282C61AF-1442-42FB-9805-D67CD07F03AE}" type="sibTrans" cxnId="{DAEA8803-2A45-4F43-8F0E-765FF33E8A42}">
      <dgm:prSet/>
      <dgm:spPr/>
      <dgm:t>
        <a:bodyPr/>
        <a:lstStyle/>
        <a:p>
          <a:endParaRPr lang="en-US"/>
        </a:p>
      </dgm:t>
    </dgm:pt>
    <dgm:pt modelId="{8170D99E-3D44-4E1D-A523-F36E924779B9}">
      <dgm:prSet/>
      <dgm:spPr/>
      <dgm:t>
        <a:bodyPr/>
        <a:lstStyle/>
        <a:p>
          <a:pPr rtl="0"/>
          <a:r>
            <a:rPr lang="en-US" b="1" dirty="0" smtClean="0"/>
            <a:t>Researcher</a:t>
          </a:r>
          <a:endParaRPr lang="en-US" b="1" dirty="0"/>
        </a:p>
      </dgm:t>
    </dgm:pt>
    <dgm:pt modelId="{07DB14D6-3C65-4845-9A2B-034F0730B8DE}" type="parTrans" cxnId="{5F4E9DC1-C30D-498D-B5E7-5B99D99C0D2A}">
      <dgm:prSet/>
      <dgm:spPr/>
      <dgm:t>
        <a:bodyPr/>
        <a:lstStyle/>
        <a:p>
          <a:endParaRPr lang="en-US"/>
        </a:p>
      </dgm:t>
    </dgm:pt>
    <dgm:pt modelId="{0FA0C956-61CE-4734-9D9C-A34E5D0F6B63}" type="sibTrans" cxnId="{5F4E9DC1-C30D-498D-B5E7-5B99D99C0D2A}">
      <dgm:prSet/>
      <dgm:spPr/>
      <dgm:t>
        <a:bodyPr/>
        <a:lstStyle/>
        <a:p>
          <a:endParaRPr lang="en-US"/>
        </a:p>
      </dgm:t>
    </dgm:pt>
    <dgm:pt modelId="{3F2F47DF-33E1-42FC-83EF-2D2A212F8015}" type="pres">
      <dgm:prSet presAssocID="{3E26004A-93DE-452B-A8B2-7E7CFD8CD5F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4AC3E5-1F5F-4D3A-81EB-D7F7DB43033D}" type="pres">
      <dgm:prSet presAssocID="{88C45B0D-EA98-4BEC-9FDC-1ED754462C6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8B120A-45B7-47E5-8D23-F19AA11B656E}" type="pres">
      <dgm:prSet presAssocID="{5DB9EA6E-A9B4-4C75-B504-92D372E29640}" presName="sibTrans" presStyleCnt="0"/>
      <dgm:spPr/>
    </dgm:pt>
    <dgm:pt modelId="{56A8B939-5471-4AE6-9622-EA735146690B}" type="pres">
      <dgm:prSet presAssocID="{8EB91654-42ED-400F-BD5D-8C04DF954B6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4EE494-930E-426C-AA23-3FD36752B3D9}" type="pres">
      <dgm:prSet presAssocID="{89624818-A0DB-47DE-A117-D18018EFCCBA}" presName="sibTrans" presStyleCnt="0"/>
      <dgm:spPr/>
    </dgm:pt>
    <dgm:pt modelId="{C5BDEBA6-0ADE-4688-AFA6-80088A69AFFB}" type="pres">
      <dgm:prSet presAssocID="{EBDA5178-518E-4D67-8251-1B6216C9292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6E39D-217E-41DC-8CAA-962798E38723}" type="pres">
      <dgm:prSet presAssocID="{B8AAA03F-E41A-4F09-9ED7-2CBCE5FDF778}" presName="sibTrans" presStyleCnt="0"/>
      <dgm:spPr/>
    </dgm:pt>
    <dgm:pt modelId="{A86A73DE-9885-47F6-B6E1-0DAF0E14EF30}" type="pres">
      <dgm:prSet presAssocID="{2BAB97BB-A86D-4255-9D64-23AE157A554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88308C-4584-47FD-9EA3-3C9E6DD42FDB}" type="presOf" srcId="{F1891A55-1301-422E-97FD-BFC3BD1F6948}" destId="{A86A73DE-9885-47F6-B6E1-0DAF0E14EF30}" srcOrd="0" destOrd="1" presId="urn:microsoft.com/office/officeart/2005/8/layout/hList6"/>
    <dgm:cxn modelId="{5994765F-CFEE-45BB-9C1A-1BDC7D5C1213}" type="presOf" srcId="{8170D99E-3D44-4E1D-A523-F36E924779B9}" destId="{A86A73DE-9885-47F6-B6E1-0DAF0E14EF30}" srcOrd="0" destOrd="2" presId="urn:microsoft.com/office/officeart/2005/8/layout/hList6"/>
    <dgm:cxn modelId="{8A64DB50-6A87-4B8D-8404-9D08D9BB257A}" srcId="{3E26004A-93DE-452B-A8B2-7E7CFD8CD5F7}" destId="{2BAB97BB-A86D-4255-9D64-23AE157A554E}" srcOrd="3" destOrd="0" parTransId="{DF34744B-7EA3-4B75-B9F6-DEA0D6F84744}" sibTransId="{B8399E26-AFC9-454D-9944-3CDEF3B4C108}"/>
    <dgm:cxn modelId="{F6336B51-A53F-421A-A0C6-F1392D836958}" type="presOf" srcId="{EBDA5178-518E-4D67-8251-1B6216C9292B}" destId="{C5BDEBA6-0ADE-4688-AFA6-80088A69AFFB}" srcOrd="0" destOrd="0" presId="urn:microsoft.com/office/officeart/2005/8/layout/hList6"/>
    <dgm:cxn modelId="{5F2DA803-1105-4B48-87C0-56FED478B9FD}" type="presOf" srcId="{88C45B0D-EA98-4BEC-9FDC-1ED754462C66}" destId="{1E4AC3E5-1F5F-4D3A-81EB-D7F7DB43033D}" srcOrd="0" destOrd="0" presId="urn:microsoft.com/office/officeart/2005/8/layout/hList6"/>
    <dgm:cxn modelId="{D0D8FFD8-BE15-488E-85EF-F3248F816998}" srcId="{3E26004A-93DE-452B-A8B2-7E7CFD8CD5F7}" destId="{EBDA5178-518E-4D67-8251-1B6216C9292B}" srcOrd="2" destOrd="0" parTransId="{10B063C6-F7B1-4513-A8AB-188FB8487BA9}" sibTransId="{B8AAA03F-E41A-4F09-9ED7-2CBCE5FDF778}"/>
    <dgm:cxn modelId="{0458FCB1-9A8A-48B4-B95A-FB7705340D99}" srcId="{8EB91654-42ED-400F-BD5D-8C04DF954B62}" destId="{7A27F874-E90C-48DC-8ECD-F6F55E3FC352}" srcOrd="3" destOrd="0" parTransId="{15037FF3-7D2D-4611-9E6B-FCF540EBAA06}" sibTransId="{877651DB-5487-445D-B7FC-31584AD22263}"/>
    <dgm:cxn modelId="{E06EEE54-45C6-4074-96DB-E2628638ED85}" type="presOf" srcId="{84B49686-B989-4009-815F-CE0608C595CD}" destId="{56A8B939-5471-4AE6-9622-EA735146690B}" srcOrd="0" destOrd="3" presId="urn:microsoft.com/office/officeart/2005/8/layout/hList6"/>
    <dgm:cxn modelId="{0DB83BCD-4A20-42A5-8C2F-7A10E4859E05}" srcId="{8EB91654-42ED-400F-BD5D-8C04DF954B62}" destId="{FB2369CF-E049-4083-B3F9-AA384B6DD8B6}" srcOrd="0" destOrd="0" parTransId="{9D4A564C-B2C5-4F24-AFEE-A8628286C220}" sibTransId="{3CC74EA2-E13A-4348-88B7-D09E1C42DEA8}"/>
    <dgm:cxn modelId="{14F781AA-483E-48E5-9472-4DB5A84D475A}" type="presOf" srcId="{2BAB97BB-A86D-4255-9D64-23AE157A554E}" destId="{A86A73DE-9885-47F6-B6E1-0DAF0E14EF30}" srcOrd="0" destOrd="0" presId="urn:microsoft.com/office/officeart/2005/8/layout/hList6"/>
    <dgm:cxn modelId="{1F770680-3C97-4C05-BE43-78211506E822}" type="presOf" srcId="{A75227FD-613D-4099-9DD2-8A4DC3B7A7A7}" destId="{56A8B939-5471-4AE6-9622-EA735146690B}" srcOrd="0" destOrd="5" presId="urn:microsoft.com/office/officeart/2005/8/layout/hList6"/>
    <dgm:cxn modelId="{FE67AA92-7352-4809-A099-9C20BDDCB81C}" srcId="{EBDA5178-518E-4D67-8251-1B6216C9292B}" destId="{6271BB63-4E29-43DB-A58D-63DF9CDF7FA4}" srcOrd="0" destOrd="0" parTransId="{11E0A22B-C913-4E6B-B56D-3C6FDDAC9D26}" sibTransId="{B6711175-F01B-4498-BA7B-77BF110E41EC}"/>
    <dgm:cxn modelId="{DAEA8803-2A45-4F43-8F0E-765FF33E8A42}" srcId="{2BAB97BB-A86D-4255-9D64-23AE157A554E}" destId="{F1891A55-1301-422E-97FD-BFC3BD1F6948}" srcOrd="0" destOrd="0" parTransId="{A1277072-017A-469B-A90A-231C8B646C57}" sibTransId="{282C61AF-1442-42FB-9805-D67CD07F03AE}"/>
    <dgm:cxn modelId="{A9258745-0756-424A-8C55-C68D9FD8055D}" type="presOf" srcId="{602DAD8F-B757-404C-9210-F382484DAB8B}" destId="{1E4AC3E5-1F5F-4D3A-81EB-D7F7DB43033D}" srcOrd="0" destOrd="3" presId="urn:microsoft.com/office/officeart/2005/8/layout/hList6"/>
    <dgm:cxn modelId="{35EBB7ED-2469-4CF5-B373-CF3C864D2CF1}" srcId="{8EB91654-42ED-400F-BD5D-8C04DF954B62}" destId="{1601FE8B-C605-4742-B8B9-54C2ECD29542}" srcOrd="1" destOrd="0" parTransId="{33ACC778-5C58-4E43-8B8D-EDD106B66FD4}" sibTransId="{2CA87712-25A2-4777-9BE4-5526233DF664}"/>
    <dgm:cxn modelId="{D65B92C5-2706-468F-B5A6-3C8B46B0B862}" type="presOf" srcId="{1601FE8B-C605-4742-B8B9-54C2ECD29542}" destId="{56A8B939-5471-4AE6-9622-EA735146690B}" srcOrd="0" destOrd="2" presId="urn:microsoft.com/office/officeart/2005/8/layout/hList6"/>
    <dgm:cxn modelId="{659E9BFA-879E-44AF-8007-2B2C1BEB141B}" srcId="{88C45B0D-EA98-4BEC-9FDC-1ED754462C66}" destId="{602DAD8F-B757-404C-9210-F382484DAB8B}" srcOrd="2" destOrd="0" parTransId="{406C2215-A515-46F5-AB69-56906EB565F2}" sibTransId="{2DC0BB24-9489-4CEF-94F0-FDCF29407CF5}"/>
    <dgm:cxn modelId="{A3CA88D3-AEFE-4228-BED3-CAC6F1764D00}" type="presOf" srcId="{8EB91654-42ED-400F-BD5D-8C04DF954B62}" destId="{56A8B939-5471-4AE6-9622-EA735146690B}" srcOrd="0" destOrd="0" presId="urn:microsoft.com/office/officeart/2005/8/layout/hList6"/>
    <dgm:cxn modelId="{6629847A-0E02-4A67-BEB5-F298D1A81362}" srcId="{8EB91654-42ED-400F-BD5D-8C04DF954B62}" destId="{84B49686-B989-4009-815F-CE0608C595CD}" srcOrd="2" destOrd="0" parTransId="{91B2A97E-C067-443E-9B44-B5C6C96F8FEA}" sibTransId="{B5B1E54E-EF09-4A9B-A7E5-908525B89554}"/>
    <dgm:cxn modelId="{7F653C59-9991-4E61-8B92-B2D249C7F8D4}" type="presOf" srcId="{80F10013-E850-4874-8CD8-FFEABC4813AC}" destId="{C5BDEBA6-0ADE-4688-AFA6-80088A69AFFB}" srcOrd="0" destOrd="3" presId="urn:microsoft.com/office/officeart/2005/8/layout/hList6"/>
    <dgm:cxn modelId="{5E38D7D2-76DF-43B4-A2E3-537BB60798E6}" type="presOf" srcId="{3E26004A-93DE-452B-A8B2-7E7CFD8CD5F7}" destId="{3F2F47DF-33E1-42FC-83EF-2D2A212F8015}" srcOrd="0" destOrd="0" presId="urn:microsoft.com/office/officeart/2005/8/layout/hList6"/>
    <dgm:cxn modelId="{2274BC1C-C0CE-42DD-9E64-A7E02331D21D}" srcId="{88C45B0D-EA98-4BEC-9FDC-1ED754462C66}" destId="{73174DDF-4123-4843-94DA-A6F4EF52A6CB}" srcOrd="0" destOrd="0" parTransId="{89AE1A38-AC7D-4892-915E-183E0DF99DCF}" sibTransId="{CFEB6A19-EE40-4851-A479-763A6548A7B7}"/>
    <dgm:cxn modelId="{CED41B95-E57F-47D0-9FFC-BA092F289B64}" type="presOf" srcId="{73174DDF-4123-4843-94DA-A6F4EF52A6CB}" destId="{1E4AC3E5-1F5F-4D3A-81EB-D7F7DB43033D}" srcOrd="0" destOrd="1" presId="urn:microsoft.com/office/officeart/2005/8/layout/hList6"/>
    <dgm:cxn modelId="{2E7D06AA-67CE-4711-BB11-3BCC4D441B3F}" type="presOf" srcId="{6271BB63-4E29-43DB-A58D-63DF9CDF7FA4}" destId="{C5BDEBA6-0ADE-4688-AFA6-80088A69AFFB}" srcOrd="0" destOrd="1" presId="urn:microsoft.com/office/officeart/2005/8/layout/hList6"/>
    <dgm:cxn modelId="{27D14A3B-A723-494B-A8FC-5139F97B2C2A}" srcId="{3E26004A-93DE-452B-A8B2-7E7CFD8CD5F7}" destId="{8EB91654-42ED-400F-BD5D-8C04DF954B62}" srcOrd="1" destOrd="0" parTransId="{A7CF39D2-1081-4A8E-83A5-F45BDCD4FCCF}" sibTransId="{89624818-A0DB-47DE-A117-D18018EFCCBA}"/>
    <dgm:cxn modelId="{6A046BC3-029C-4BAA-B608-AF78CC4FFAD7}" type="presOf" srcId="{23406849-98E7-4063-BCE9-04E19F289312}" destId="{C5BDEBA6-0ADE-4688-AFA6-80088A69AFFB}" srcOrd="0" destOrd="2" presId="urn:microsoft.com/office/officeart/2005/8/layout/hList6"/>
    <dgm:cxn modelId="{ED21661E-4F02-4C1C-9F2A-275C8E8EB10E}" type="presOf" srcId="{B073D871-2CE0-40B8-B353-1A5ED9CB8D29}" destId="{1E4AC3E5-1F5F-4D3A-81EB-D7F7DB43033D}" srcOrd="0" destOrd="2" presId="urn:microsoft.com/office/officeart/2005/8/layout/hList6"/>
    <dgm:cxn modelId="{0E076326-0910-4012-BF7E-79FC186D3DFF}" srcId="{8EB91654-42ED-400F-BD5D-8C04DF954B62}" destId="{A75227FD-613D-4099-9DD2-8A4DC3B7A7A7}" srcOrd="4" destOrd="0" parTransId="{083E8056-7690-4A81-82F2-C9568EF96362}" sibTransId="{DFE7DFC6-CC58-408A-BFB3-7942AC093818}"/>
    <dgm:cxn modelId="{193E0B64-BAE8-488F-A36B-4B01F137D996}" srcId="{3E26004A-93DE-452B-A8B2-7E7CFD8CD5F7}" destId="{88C45B0D-EA98-4BEC-9FDC-1ED754462C66}" srcOrd="0" destOrd="0" parTransId="{67D97B47-9B2E-4F1C-A4D5-D4EA159030F8}" sibTransId="{5DB9EA6E-A9B4-4C75-B504-92D372E29640}"/>
    <dgm:cxn modelId="{5F4E9DC1-C30D-498D-B5E7-5B99D99C0D2A}" srcId="{2BAB97BB-A86D-4255-9D64-23AE157A554E}" destId="{8170D99E-3D44-4E1D-A523-F36E924779B9}" srcOrd="1" destOrd="0" parTransId="{07DB14D6-3C65-4845-9A2B-034F0730B8DE}" sibTransId="{0FA0C956-61CE-4734-9D9C-A34E5D0F6B63}"/>
    <dgm:cxn modelId="{88CA6353-FCBE-4F78-8921-2B72C2E62D10}" srcId="{88C45B0D-EA98-4BEC-9FDC-1ED754462C66}" destId="{B073D871-2CE0-40B8-B353-1A5ED9CB8D29}" srcOrd="1" destOrd="0" parTransId="{A8C28FA1-0E45-4E74-8990-3DDCD5FA83B3}" sibTransId="{790870AA-623C-43A4-8AE0-F7F6DBFDDED9}"/>
    <dgm:cxn modelId="{1BFBE0E0-F5C7-4A6D-B5A6-7437FDAF861D}" srcId="{EBDA5178-518E-4D67-8251-1B6216C9292B}" destId="{23406849-98E7-4063-BCE9-04E19F289312}" srcOrd="1" destOrd="0" parTransId="{C67D6AB1-6497-4F51-8649-763E158896D6}" sibTransId="{D9BC1884-12EC-4C42-8910-4E4954C15D7D}"/>
    <dgm:cxn modelId="{A52B8534-8653-4AB3-BD24-1639A2A95B22}" type="presOf" srcId="{7A27F874-E90C-48DC-8ECD-F6F55E3FC352}" destId="{56A8B939-5471-4AE6-9622-EA735146690B}" srcOrd="0" destOrd="4" presId="urn:microsoft.com/office/officeart/2005/8/layout/hList6"/>
    <dgm:cxn modelId="{14E69B5D-8F1F-4B83-83B1-548C628FC2AA}" type="presOf" srcId="{FB2369CF-E049-4083-B3F9-AA384B6DD8B6}" destId="{56A8B939-5471-4AE6-9622-EA735146690B}" srcOrd="0" destOrd="1" presId="urn:microsoft.com/office/officeart/2005/8/layout/hList6"/>
    <dgm:cxn modelId="{D880F11D-0727-4C8E-863E-552522AEB912}" srcId="{EBDA5178-518E-4D67-8251-1B6216C9292B}" destId="{80F10013-E850-4874-8CD8-FFEABC4813AC}" srcOrd="2" destOrd="0" parTransId="{C728BFE4-24B5-4B5C-9C98-027028E649AB}" sibTransId="{B48B0EA6-3918-4884-8C76-C1FF46B9C7C7}"/>
    <dgm:cxn modelId="{B2FABD5B-09B1-4958-972C-0B50536CDDFE}" type="presParOf" srcId="{3F2F47DF-33E1-42FC-83EF-2D2A212F8015}" destId="{1E4AC3E5-1F5F-4D3A-81EB-D7F7DB43033D}" srcOrd="0" destOrd="0" presId="urn:microsoft.com/office/officeart/2005/8/layout/hList6"/>
    <dgm:cxn modelId="{A33DB0E5-7930-4F04-90F1-DA18C62E13A1}" type="presParOf" srcId="{3F2F47DF-33E1-42FC-83EF-2D2A212F8015}" destId="{C08B120A-45B7-47E5-8D23-F19AA11B656E}" srcOrd="1" destOrd="0" presId="urn:microsoft.com/office/officeart/2005/8/layout/hList6"/>
    <dgm:cxn modelId="{EE167387-E10A-4D32-9A4E-F4DB5350040D}" type="presParOf" srcId="{3F2F47DF-33E1-42FC-83EF-2D2A212F8015}" destId="{56A8B939-5471-4AE6-9622-EA735146690B}" srcOrd="2" destOrd="0" presId="urn:microsoft.com/office/officeart/2005/8/layout/hList6"/>
    <dgm:cxn modelId="{1CA14998-B282-4414-9FA7-33E0FD3825A1}" type="presParOf" srcId="{3F2F47DF-33E1-42FC-83EF-2D2A212F8015}" destId="{294EE494-930E-426C-AA23-3FD36752B3D9}" srcOrd="3" destOrd="0" presId="urn:microsoft.com/office/officeart/2005/8/layout/hList6"/>
    <dgm:cxn modelId="{7C74605F-5DA9-4969-A56B-0D965F6970A8}" type="presParOf" srcId="{3F2F47DF-33E1-42FC-83EF-2D2A212F8015}" destId="{C5BDEBA6-0ADE-4688-AFA6-80088A69AFFB}" srcOrd="4" destOrd="0" presId="urn:microsoft.com/office/officeart/2005/8/layout/hList6"/>
    <dgm:cxn modelId="{1F10E48F-C789-4528-8AE2-376DC921053A}" type="presParOf" srcId="{3F2F47DF-33E1-42FC-83EF-2D2A212F8015}" destId="{4356E39D-217E-41DC-8CAA-962798E38723}" srcOrd="5" destOrd="0" presId="urn:microsoft.com/office/officeart/2005/8/layout/hList6"/>
    <dgm:cxn modelId="{567AAE6D-0131-4741-BD95-BBDAD765FEE5}" type="presParOf" srcId="{3F2F47DF-33E1-42FC-83EF-2D2A212F8015}" destId="{A86A73DE-9885-47F6-B6E1-0DAF0E14EF30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6787865-5157-4F9D-911C-54C9655A0A87}" type="doc">
      <dgm:prSet loTypeId="urn:microsoft.com/office/officeart/2005/8/layout/arrow6" loCatId="process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A9DF22B8-B6AF-492E-9F79-40E87C7B7147}">
      <dgm:prSet custT="1"/>
      <dgm:spPr/>
      <dgm:t>
        <a:bodyPr/>
        <a:lstStyle/>
        <a:p>
          <a:pPr rtl="0"/>
          <a:r>
            <a:rPr lang="en-US" sz="1400" dirty="0" smtClean="0"/>
            <a:t>a machine with an embedded, Internet-connected computer with capacity to gather, analyze data and communicate with other system</a:t>
          </a:r>
          <a:endParaRPr lang="en-US" sz="1400" i="1" dirty="0">
            <a:latin typeface="Times New Roman" pitchFamily="18" charset="0"/>
            <a:cs typeface="Times New Roman" pitchFamily="18" charset="0"/>
          </a:endParaRPr>
        </a:p>
      </dgm:t>
    </dgm:pt>
    <dgm:pt modelId="{32DCE833-BABE-440A-9B86-D089B3715A7E}" type="parTrans" cxnId="{FB5B4BA9-C5EA-4BE3-89F4-75DD6AF562B8}">
      <dgm:prSet/>
      <dgm:spPr/>
      <dgm:t>
        <a:bodyPr/>
        <a:lstStyle/>
        <a:p>
          <a:endParaRPr lang="en-US"/>
        </a:p>
      </dgm:t>
    </dgm:pt>
    <dgm:pt modelId="{C6AB024F-1EEC-4F11-AA08-B59F8811B128}" type="sibTrans" cxnId="{FB5B4BA9-C5EA-4BE3-89F4-75DD6AF562B8}">
      <dgm:prSet/>
      <dgm:spPr/>
      <dgm:t>
        <a:bodyPr/>
        <a:lstStyle/>
        <a:p>
          <a:endParaRPr lang="en-US"/>
        </a:p>
      </dgm:t>
    </dgm:pt>
    <dgm:pt modelId="{D61ABC7A-5539-4C51-A412-6B4572C2EA97}">
      <dgm:prSet custT="1"/>
      <dgm:spPr/>
      <dgm:t>
        <a:bodyPr/>
        <a:lstStyle/>
        <a:p>
          <a:pPr rtl="0"/>
          <a:r>
            <a:rPr lang="en-US" sz="2000" i="1" dirty="0" smtClean="0">
              <a:latin typeface="Times New Roman" pitchFamily="18" charset="0"/>
              <a:cs typeface="Times New Roman" pitchFamily="18" charset="0"/>
            </a:rPr>
            <a:t>Artificial Intelligence </a:t>
          </a:r>
          <a:endParaRPr lang="en-US" sz="2000" i="1" dirty="0">
            <a:latin typeface="Times New Roman" pitchFamily="18" charset="0"/>
            <a:cs typeface="Times New Roman" pitchFamily="18" charset="0"/>
          </a:endParaRPr>
        </a:p>
      </dgm:t>
    </dgm:pt>
    <dgm:pt modelId="{F0B3FB59-CCE4-48B2-BC21-A63866875569}" type="parTrans" cxnId="{B5B70461-9359-4B8E-B683-64E8C5BDCC08}">
      <dgm:prSet/>
      <dgm:spPr/>
      <dgm:t>
        <a:bodyPr/>
        <a:lstStyle/>
        <a:p>
          <a:endParaRPr lang="en-US"/>
        </a:p>
      </dgm:t>
    </dgm:pt>
    <dgm:pt modelId="{8DD14B05-6A58-4A93-B7FA-91D67B9BCD74}" type="sibTrans" cxnId="{B5B70461-9359-4B8E-B683-64E8C5BDCC08}">
      <dgm:prSet/>
      <dgm:spPr/>
      <dgm:t>
        <a:bodyPr/>
        <a:lstStyle/>
        <a:p>
          <a:endParaRPr lang="en-US"/>
        </a:p>
      </dgm:t>
    </dgm:pt>
    <dgm:pt modelId="{BE560DED-C699-42B5-8B0A-CC2477DED564}" type="pres">
      <dgm:prSet presAssocID="{B6787865-5157-4F9D-911C-54C9655A0A8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FD33B02-17ED-4265-BD0C-D056BFB33D1F}" type="pres">
      <dgm:prSet presAssocID="{B6787865-5157-4F9D-911C-54C9655A0A87}" presName="ribbon" presStyleLbl="node1" presStyleIdx="0" presStyleCnt="1"/>
      <dgm:spPr/>
      <dgm:t>
        <a:bodyPr/>
        <a:lstStyle/>
        <a:p>
          <a:endParaRPr lang="en-US"/>
        </a:p>
      </dgm:t>
    </dgm:pt>
    <dgm:pt modelId="{FC1A30DD-BC8B-428F-BFE4-A8F9BD9F6626}" type="pres">
      <dgm:prSet presAssocID="{B6787865-5157-4F9D-911C-54C9655A0A87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09AD5D-9897-49F7-BE9D-BCD9C52532B2}" type="pres">
      <dgm:prSet presAssocID="{B6787865-5157-4F9D-911C-54C9655A0A87}" presName="rightArrowText" presStyleLbl="node1" presStyleIdx="0" presStyleCnt="1" custScaleX="10585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2EDB90-4A54-4F1C-A8B6-991BD8C9962D}" type="presOf" srcId="{A9DF22B8-B6AF-492E-9F79-40E87C7B7147}" destId="{8809AD5D-9897-49F7-BE9D-BCD9C52532B2}" srcOrd="0" destOrd="0" presId="urn:microsoft.com/office/officeart/2005/8/layout/arrow6"/>
    <dgm:cxn modelId="{04FC3476-FEC5-45F9-B5F5-AAA9126CCC69}" type="presOf" srcId="{B6787865-5157-4F9D-911C-54C9655A0A87}" destId="{BE560DED-C699-42B5-8B0A-CC2477DED564}" srcOrd="0" destOrd="0" presId="urn:microsoft.com/office/officeart/2005/8/layout/arrow6"/>
    <dgm:cxn modelId="{B5B70461-9359-4B8E-B683-64E8C5BDCC08}" srcId="{B6787865-5157-4F9D-911C-54C9655A0A87}" destId="{D61ABC7A-5539-4C51-A412-6B4572C2EA97}" srcOrd="0" destOrd="0" parTransId="{F0B3FB59-CCE4-48B2-BC21-A63866875569}" sibTransId="{8DD14B05-6A58-4A93-B7FA-91D67B9BCD74}"/>
    <dgm:cxn modelId="{6FBA196B-D8FE-4FAC-955B-BD9C1A812A29}" type="presOf" srcId="{D61ABC7A-5539-4C51-A412-6B4572C2EA97}" destId="{FC1A30DD-BC8B-428F-BFE4-A8F9BD9F6626}" srcOrd="0" destOrd="0" presId="urn:microsoft.com/office/officeart/2005/8/layout/arrow6"/>
    <dgm:cxn modelId="{FB5B4BA9-C5EA-4BE3-89F4-75DD6AF562B8}" srcId="{B6787865-5157-4F9D-911C-54C9655A0A87}" destId="{A9DF22B8-B6AF-492E-9F79-40E87C7B7147}" srcOrd="1" destOrd="0" parTransId="{32DCE833-BABE-440A-9B86-D089B3715A7E}" sibTransId="{C6AB024F-1EEC-4F11-AA08-B59F8811B128}"/>
    <dgm:cxn modelId="{4F1A0BD8-9BAD-443C-B601-5A00679D22C2}" type="presParOf" srcId="{BE560DED-C699-42B5-8B0A-CC2477DED564}" destId="{FFD33B02-17ED-4265-BD0C-D056BFB33D1F}" srcOrd="0" destOrd="0" presId="urn:microsoft.com/office/officeart/2005/8/layout/arrow6"/>
    <dgm:cxn modelId="{6BFD339D-0413-4197-BCAB-32AE72DF96AC}" type="presParOf" srcId="{BE560DED-C699-42B5-8B0A-CC2477DED564}" destId="{FC1A30DD-BC8B-428F-BFE4-A8F9BD9F6626}" srcOrd="1" destOrd="0" presId="urn:microsoft.com/office/officeart/2005/8/layout/arrow6"/>
    <dgm:cxn modelId="{AA144349-EC0A-455D-AD08-455781496E25}" type="presParOf" srcId="{BE560DED-C699-42B5-8B0A-CC2477DED564}" destId="{8809AD5D-9897-49F7-BE9D-BCD9C52532B2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D03834D-0DA6-46AF-86DD-41452D60706B}" type="doc">
      <dgm:prSet loTypeId="urn:microsoft.com/office/officeart/2005/8/layout/hList1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78519C94-9022-4F68-A255-820DCCD02D44}">
      <dgm:prSet/>
      <dgm:spPr/>
      <dgm:t>
        <a:bodyPr/>
        <a:lstStyle/>
        <a:p>
          <a:pPr rtl="0"/>
          <a:r>
            <a:rPr lang="en-US" b="1" i="0" dirty="0" smtClean="0">
              <a:latin typeface="+mn-lt"/>
              <a:cs typeface="Times New Roman" pitchFamily="18" charset="0"/>
            </a:rPr>
            <a:t>SUBJECTS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8C7CE997-3BFB-4664-9D97-979AAB61EE70}" type="parTrans" cxnId="{78E39366-0071-4422-9A0A-9701D6636A97}">
      <dgm:prSet/>
      <dgm:spPr/>
      <dgm:t>
        <a:bodyPr/>
        <a:lstStyle/>
        <a:p>
          <a:endParaRPr lang="en-US"/>
        </a:p>
      </dgm:t>
    </dgm:pt>
    <dgm:pt modelId="{1CA7EEEB-4846-4F7F-982E-42807112B92C}" type="sibTrans" cxnId="{78E39366-0071-4422-9A0A-9701D6636A97}">
      <dgm:prSet/>
      <dgm:spPr/>
      <dgm:t>
        <a:bodyPr/>
        <a:lstStyle/>
        <a:p>
          <a:endParaRPr lang="en-US"/>
        </a:p>
      </dgm:t>
    </dgm:pt>
    <dgm:pt modelId="{0AC4BF59-ED6B-46F0-BCE1-21BE3BFF526E}">
      <dgm:prSet/>
      <dgm:spPr/>
      <dgm:t>
        <a:bodyPr/>
        <a:lstStyle/>
        <a:p>
          <a:pPr rtl="0"/>
          <a:r>
            <a:rPr lang="en-US" dirty="0" smtClean="0"/>
            <a:t>Natural Language Processing</a:t>
          </a:r>
          <a:endParaRPr lang="en-US" i="0" dirty="0">
            <a:latin typeface="+mn-lt"/>
            <a:cs typeface="Times New Roman" pitchFamily="18" charset="0"/>
          </a:endParaRPr>
        </a:p>
      </dgm:t>
    </dgm:pt>
    <dgm:pt modelId="{A526E3C1-ADC1-4243-B310-44F2B8F3687B}" type="parTrans" cxnId="{D88EB7FF-2AC2-4771-A832-84CAA84C40ED}">
      <dgm:prSet/>
      <dgm:spPr/>
      <dgm:t>
        <a:bodyPr/>
        <a:lstStyle/>
        <a:p>
          <a:endParaRPr lang="en-US"/>
        </a:p>
      </dgm:t>
    </dgm:pt>
    <dgm:pt modelId="{98BEF9DB-A70E-4F43-B767-84A120D9F2B9}" type="sibTrans" cxnId="{D88EB7FF-2AC2-4771-A832-84CAA84C40ED}">
      <dgm:prSet/>
      <dgm:spPr/>
      <dgm:t>
        <a:bodyPr/>
        <a:lstStyle/>
        <a:p>
          <a:endParaRPr lang="en-US"/>
        </a:p>
      </dgm:t>
    </dgm:pt>
    <dgm:pt modelId="{4751AD1D-7D1B-4BEC-AE51-27FACC16F5BF}">
      <dgm:prSet/>
      <dgm:spPr/>
      <dgm:t>
        <a:bodyPr/>
        <a:lstStyle/>
        <a:p>
          <a:r>
            <a:rPr lang="en-US" dirty="0" smtClean="0"/>
            <a:t>Expert Systems</a:t>
          </a:r>
          <a:endParaRPr lang="en-US" i="0" dirty="0" smtClean="0">
            <a:latin typeface="+mn-lt"/>
            <a:cs typeface="Times New Roman" pitchFamily="18" charset="0"/>
          </a:endParaRPr>
        </a:p>
      </dgm:t>
    </dgm:pt>
    <dgm:pt modelId="{836C4C12-3FC1-406D-8A78-99D948424D43}" type="parTrans" cxnId="{AD8BD3FE-D78E-4838-934B-7BDB70001FA0}">
      <dgm:prSet/>
      <dgm:spPr/>
      <dgm:t>
        <a:bodyPr/>
        <a:lstStyle/>
        <a:p>
          <a:endParaRPr lang="en-US"/>
        </a:p>
      </dgm:t>
    </dgm:pt>
    <dgm:pt modelId="{CA477511-566C-4B9E-B021-E6C8CCE1C753}" type="sibTrans" cxnId="{AD8BD3FE-D78E-4838-934B-7BDB70001FA0}">
      <dgm:prSet/>
      <dgm:spPr/>
      <dgm:t>
        <a:bodyPr/>
        <a:lstStyle/>
        <a:p>
          <a:endParaRPr lang="en-US"/>
        </a:p>
      </dgm:t>
    </dgm:pt>
    <dgm:pt modelId="{DCBF2ADC-AC23-4610-900C-018724D0D918}">
      <dgm:prSet/>
      <dgm:spPr/>
      <dgm:t>
        <a:bodyPr/>
        <a:lstStyle/>
        <a:p>
          <a:r>
            <a:rPr lang="en-US" i="0" dirty="0" smtClean="0">
              <a:latin typeface="+mn-lt"/>
              <a:cs typeface="Times New Roman" pitchFamily="18" charset="0"/>
            </a:rPr>
            <a:t>Computer Vision – C++ library </a:t>
          </a:r>
          <a:r>
            <a:rPr lang="en-US" i="0" dirty="0" err="1" smtClean="0">
              <a:latin typeface="+mn-lt"/>
              <a:cs typeface="Times New Roman" pitchFamily="18" charset="0"/>
            </a:rPr>
            <a:t>OpenCV</a:t>
          </a:r>
          <a:r>
            <a:rPr lang="en-US" i="0" dirty="0" smtClean="0">
              <a:latin typeface="+mn-lt"/>
              <a:cs typeface="Times New Roman" pitchFamily="18" charset="0"/>
            </a:rPr>
            <a:t>, FLTK</a:t>
          </a:r>
        </a:p>
      </dgm:t>
    </dgm:pt>
    <dgm:pt modelId="{FE03218F-56DC-44CA-A589-2EB706E8123C}" type="parTrans" cxnId="{8B7ABB5E-073E-46CD-B695-950DB051D467}">
      <dgm:prSet/>
      <dgm:spPr/>
      <dgm:t>
        <a:bodyPr/>
        <a:lstStyle/>
        <a:p>
          <a:endParaRPr lang="en-US"/>
        </a:p>
      </dgm:t>
    </dgm:pt>
    <dgm:pt modelId="{44DB0059-DF2B-4BAB-941C-0688D329CC05}" type="sibTrans" cxnId="{8B7ABB5E-073E-46CD-B695-950DB051D467}">
      <dgm:prSet/>
      <dgm:spPr/>
      <dgm:t>
        <a:bodyPr/>
        <a:lstStyle/>
        <a:p>
          <a:endParaRPr lang="en-US"/>
        </a:p>
      </dgm:t>
    </dgm:pt>
    <dgm:pt modelId="{5297FBF3-6AC9-4E96-A29E-F5BC1FDAF2C7}">
      <dgm:prSet/>
      <dgm:spPr/>
      <dgm:t>
        <a:bodyPr/>
        <a:lstStyle/>
        <a:p>
          <a:r>
            <a:rPr lang="en-US" dirty="0" smtClean="0"/>
            <a:t>Artificial Neural Network</a:t>
          </a:r>
          <a:endParaRPr lang="en-US" i="0" dirty="0" smtClean="0">
            <a:latin typeface="+mn-lt"/>
            <a:cs typeface="Times New Roman" pitchFamily="18" charset="0"/>
          </a:endParaRPr>
        </a:p>
      </dgm:t>
    </dgm:pt>
    <dgm:pt modelId="{FD893B17-9E8B-44D5-ABFD-22C951CA44A8}" type="parTrans" cxnId="{B29CF1BC-0F1F-4D4C-808B-FD48D8DB2E45}">
      <dgm:prSet/>
      <dgm:spPr/>
      <dgm:t>
        <a:bodyPr/>
        <a:lstStyle/>
        <a:p>
          <a:endParaRPr lang="en-US"/>
        </a:p>
      </dgm:t>
    </dgm:pt>
    <dgm:pt modelId="{C6235AFD-B4D3-4316-A5F2-C680B1C9B752}" type="sibTrans" cxnId="{B29CF1BC-0F1F-4D4C-808B-FD48D8DB2E45}">
      <dgm:prSet/>
      <dgm:spPr/>
      <dgm:t>
        <a:bodyPr/>
        <a:lstStyle/>
        <a:p>
          <a:endParaRPr lang="en-US"/>
        </a:p>
      </dgm:t>
    </dgm:pt>
    <dgm:pt modelId="{61CF6B70-2B5F-4DFB-82FA-F9BA2C7FFAB3}">
      <dgm:prSet/>
      <dgm:spPr/>
      <dgm:t>
        <a:bodyPr/>
        <a:lstStyle/>
        <a:p>
          <a:r>
            <a:rPr lang="en-US" dirty="0" smtClean="0"/>
            <a:t>Artificial Intelligence in Games</a:t>
          </a:r>
          <a:endParaRPr lang="en-US" i="0" dirty="0" smtClean="0">
            <a:latin typeface="+mn-lt"/>
            <a:cs typeface="Times New Roman" pitchFamily="18" charset="0"/>
          </a:endParaRPr>
        </a:p>
      </dgm:t>
    </dgm:pt>
    <dgm:pt modelId="{C464CAD0-ADA9-484F-9A6A-B8B51D46B561}" type="parTrans" cxnId="{C77AAED4-3E25-41F6-85F8-96832877A386}">
      <dgm:prSet/>
      <dgm:spPr/>
      <dgm:t>
        <a:bodyPr/>
        <a:lstStyle/>
        <a:p>
          <a:endParaRPr lang="en-US"/>
        </a:p>
      </dgm:t>
    </dgm:pt>
    <dgm:pt modelId="{D7FD28FB-1E3D-45A1-A5B8-00297A837091}" type="sibTrans" cxnId="{C77AAED4-3E25-41F6-85F8-96832877A386}">
      <dgm:prSet/>
      <dgm:spPr/>
      <dgm:t>
        <a:bodyPr/>
        <a:lstStyle/>
        <a:p>
          <a:endParaRPr lang="en-US"/>
        </a:p>
      </dgm:t>
    </dgm:pt>
    <dgm:pt modelId="{4995B806-A119-407F-A53E-5F4F58EF8918}" type="pres">
      <dgm:prSet presAssocID="{7D03834D-0DA6-46AF-86DD-41452D60706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71A016-2EF5-4CD6-A5B7-9EF4B226F9E1}" type="pres">
      <dgm:prSet presAssocID="{78519C94-9022-4F68-A255-820DCCD02D44}" presName="composite" presStyleCnt="0"/>
      <dgm:spPr/>
    </dgm:pt>
    <dgm:pt modelId="{B0BAD88F-49D7-4732-BB80-65EEA0312340}" type="pres">
      <dgm:prSet presAssocID="{78519C94-9022-4F68-A255-820DCCD02D44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4A45D1-2CA8-496F-BDC6-6E277BD67543}" type="pres">
      <dgm:prSet presAssocID="{78519C94-9022-4F68-A255-820DCCD02D44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7ABB5E-073E-46CD-B695-950DB051D467}" srcId="{78519C94-9022-4F68-A255-820DCCD02D44}" destId="{DCBF2ADC-AC23-4610-900C-018724D0D918}" srcOrd="2" destOrd="0" parTransId="{FE03218F-56DC-44CA-A589-2EB706E8123C}" sibTransId="{44DB0059-DF2B-4BAB-941C-0688D329CC05}"/>
    <dgm:cxn modelId="{83122F7C-D016-431A-8883-8BD5C88CCF2D}" type="presOf" srcId="{4751AD1D-7D1B-4BEC-AE51-27FACC16F5BF}" destId="{6D4A45D1-2CA8-496F-BDC6-6E277BD67543}" srcOrd="0" destOrd="1" presId="urn:microsoft.com/office/officeart/2005/8/layout/hList1"/>
    <dgm:cxn modelId="{96686CA3-0B3D-442D-A265-77B88D7ABCC0}" type="presOf" srcId="{7D03834D-0DA6-46AF-86DD-41452D60706B}" destId="{4995B806-A119-407F-A53E-5F4F58EF8918}" srcOrd="0" destOrd="0" presId="urn:microsoft.com/office/officeart/2005/8/layout/hList1"/>
    <dgm:cxn modelId="{B29CF1BC-0F1F-4D4C-808B-FD48D8DB2E45}" srcId="{78519C94-9022-4F68-A255-820DCCD02D44}" destId="{5297FBF3-6AC9-4E96-A29E-F5BC1FDAF2C7}" srcOrd="3" destOrd="0" parTransId="{FD893B17-9E8B-44D5-ABFD-22C951CA44A8}" sibTransId="{C6235AFD-B4D3-4316-A5F2-C680B1C9B752}"/>
    <dgm:cxn modelId="{E04C75DE-1E42-47B5-BAA4-F4A68A8552F3}" type="presOf" srcId="{0AC4BF59-ED6B-46F0-BCE1-21BE3BFF526E}" destId="{6D4A45D1-2CA8-496F-BDC6-6E277BD67543}" srcOrd="0" destOrd="0" presId="urn:microsoft.com/office/officeart/2005/8/layout/hList1"/>
    <dgm:cxn modelId="{AD8BD3FE-D78E-4838-934B-7BDB70001FA0}" srcId="{78519C94-9022-4F68-A255-820DCCD02D44}" destId="{4751AD1D-7D1B-4BEC-AE51-27FACC16F5BF}" srcOrd="1" destOrd="0" parTransId="{836C4C12-3FC1-406D-8A78-99D948424D43}" sibTransId="{CA477511-566C-4B9E-B021-E6C8CCE1C753}"/>
    <dgm:cxn modelId="{D88EB7FF-2AC2-4771-A832-84CAA84C40ED}" srcId="{78519C94-9022-4F68-A255-820DCCD02D44}" destId="{0AC4BF59-ED6B-46F0-BCE1-21BE3BFF526E}" srcOrd="0" destOrd="0" parTransId="{A526E3C1-ADC1-4243-B310-44F2B8F3687B}" sibTransId="{98BEF9DB-A70E-4F43-B767-84A120D9F2B9}"/>
    <dgm:cxn modelId="{78E39366-0071-4422-9A0A-9701D6636A97}" srcId="{7D03834D-0DA6-46AF-86DD-41452D60706B}" destId="{78519C94-9022-4F68-A255-820DCCD02D44}" srcOrd="0" destOrd="0" parTransId="{8C7CE997-3BFB-4664-9D97-979AAB61EE70}" sibTransId="{1CA7EEEB-4846-4F7F-982E-42807112B92C}"/>
    <dgm:cxn modelId="{4E2875A1-E046-4B48-86D5-3AB5B9173450}" type="presOf" srcId="{5297FBF3-6AC9-4E96-A29E-F5BC1FDAF2C7}" destId="{6D4A45D1-2CA8-496F-BDC6-6E277BD67543}" srcOrd="0" destOrd="3" presId="urn:microsoft.com/office/officeart/2005/8/layout/hList1"/>
    <dgm:cxn modelId="{FB8EE1C9-A919-4332-B84A-925BAE92AB4E}" type="presOf" srcId="{61CF6B70-2B5F-4DFB-82FA-F9BA2C7FFAB3}" destId="{6D4A45D1-2CA8-496F-BDC6-6E277BD67543}" srcOrd="0" destOrd="4" presId="urn:microsoft.com/office/officeart/2005/8/layout/hList1"/>
    <dgm:cxn modelId="{C77AAED4-3E25-41F6-85F8-96832877A386}" srcId="{78519C94-9022-4F68-A255-820DCCD02D44}" destId="{61CF6B70-2B5F-4DFB-82FA-F9BA2C7FFAB3}" srcOrd="4" destOrd="0" parTransId="{C464CAD0-ADA9-484F-9A6A-B8B51D46B561}" sibTransId="{D7FD28FB-1E3D-45A1-A5B8-00297A837091}"/>
    <dgm:cxn modelId="{FB95E32A-A149-4BD2-8393-652CC433B937}" type="presOf" srcId="{DCBF2ADC-AC23-4610-900C-018724D0D918}" destId="{6D4A45D1-2CA8-496F-BDC6-6E277BD67543}" srcOrd="0" destOrd="2" presId="urn:microsoft.com/office/officeart/2005/8/layout/hList1"/>
    <dgm:cxn modelId="{0C739E4F-1080-4236-9D54-9364AE0D7F43}" type="presOf" srcId="{78519C94-9022-4F68-A255-820DCCD02D44}" destId="{B0BAD88F-49D7-4732-BB80-65EEA0312340}" srcOrd="0" destOrd="0" presId="urn:microsoft.com/office/officeart/2005/8/layout/hList1"/>
    <dgm:cxn modelId="{C3D28AA7-070C-4B49-9EA3-B23E3C666D19}" type="presParOf" srcId="{4995B806-A119-407F-A53E-5F4F58EF8918}" destId="{3B71A016-2EF5-4CD6-A5B7-9EF4B226F9E1}" srcOrd="0" destOrd="0" presId="urn:microsoft.com/office/officeart/2005/8/layout/hList1"/>
    <dgm:cxn modelId="{F89864D6-0291-4600-B0AA-285D67BF73D9}" type="presParOf" srcId="{3B71A016-2EF5-4CD6-A5B7-9EF4B226F9E1}" destId="{B0BAD88F-49D7-4732-BB80-65EEA0312340}" srcOrd="0" destOrd="0" presId="urn:microsoft.com/office/officeart/2005/8/layout/hList1"/>
    <dgm:cxn modelId="{BDB89E22-9866-4D64-997C-ED57EF61D000}" type="presParOf" srcId="{3B71A016-2EF5-4CD6-A5B7-9EF4B226F9E1}" destId="{6D4A45D1-2CA8-496F-BDC6-6E277BD6754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0B748BA-7A44-45A3-A730-0F9FEAF9F983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A3DDFD2-A041-4B1A-910C-6D7A34CE7624}">
      <dgm:prSet/>
      <dgm:spPr/>
      <dgm:t>
        <a:bodyPr/>
        <a:lstStyle/>
        <a:p>
          <a:pPr rtl="0"/>
          <a:r>
            <a:rPr lang="en-US" dirty="0" smtClean="0"/>
            <a:t>Natural Language Processing</a:t>
          </a:r>
          <a:endParaRPr lang="en-US" dirty="0"/>
        </a:p>
      </dgm:t>
    </dgm:pt>
    <dgm:pt modelId="{094C400B-F92D-436A-B958-4C560C9F5E91}" type="parTrans" cxnId="{90D64760-5284-4E18-AFA4-2B53F0E446B9}">
      <dgm:prSet/>
      <dgm:spPr/>
      <dgm:t>
        <a:bodyPr/>
        <a:lstStyle/>
        <a:p>
          <a:endParaRPr lang="en-US"/>
        </a:p>
      </dgm:t>
    </dgm:pt>
    <dgm:pt modelId="{55776F99-581F-4231-ACBA-D14A2129A3B2}" type="sibTrans" cxnId="{90D64760-5284-4E18-AFA4-2B53F0E446B9}">
      <dgm:prSet/>
      <dgm:spPr/>
      <dgm:t>
        <a:bodyPr/>
        <a:lstStyle/>
        <a:p>
          <a:endParaRPr lang="en-US"/>
        </a:p>
      </dgm:t>
    </dgm:pt>
    <dgm:pt modelId="{109D7485-BE9D-477E-B157-C4C2DE33BE40}">
      <dgm:prSet/>
      <dgm:spPr/>
      <dgm:t>
        <a:bodyPr/>
        <a:lstStyle/>
        <a:p>
          <a:pPr rtl="0"/>
          <a:r>
            <a:rPr lang="en-US" dirty="0" smtClean="0"/>
            <a:t>automatic summarization</a:t>
          </a:r>
          <a:endParaRPr lang="en-US" dirty="0"/>
        </a:p>
      </dgm:t>
    </dgm:pt>
    <dgm:pt modelId="{6F56BCF6-19C3-4D92-8153-4B4F9C109943}" type="parTrans" cxnId="{6C560265-DDCE-4F90-BA69-76AA6E963E65}">
      <dgm:prSet/>
      <dgm:spPr/>
      <dgm:t>
        <a:bodyPr/>
        <a:lstStyle/>
        <a:p>
          <a:endParaRPr lang="en-US"/>
        </a:p>
      </dgm:t>
    </dgm:pt>
    <dgm:pt modelId="{976047D0-A2F6-4B70-9B05-7B6DB19FD6EC}" type="sibTrans" cxnId="{6C560265-DDCE-4F90-BA69-76AA6E963E65}">
      <dgm:prSet/>
      <dgm:spPr/>
      <dgm:t>
        <a:bodyPr/>
        <a:lstStyle/>
        <a:p>
          <a:endParaRPr lang="en-US"/>
        </a:p>
      </dgm:t>
    </dgm:pt>
    <dgm:pt modelId="{66E68F5D-276C-49A8-845E-698A5588A57E}">
      <dgm:prSet/>
      <dgm:spPr/>
      <dgm:t>
        <a:bodyPr/>
        <a:lstStyle/>
        <a:p>
          <a:pPr rtl="0"/>
          <a:r>
            <a:rPr lang="en-US" dirty="0" smtClean="0"/>
            <a:t>Expert System</a:t>
          </a:r>
          <a:endParaRPr lang="en-US" dirty="0"/>
        </a:p>
      </dgm:t>
    </dgm:pt>
    <dgm:pt modelId="{FA0F1B30-7F2B-420E-804A-9618445E932A}" type="parTrans" cxnId="{25506D69-B278-43BC-9068-5430C0E0D11E}">
      <dgm:prSet/>
      <dgm:spPr/>
      <dgm:t>
        <a:bodyPr/>
        <a:lstStyle/>
        <a:p>
          <a:endParaRPr lang="en-US"/>
        </a:p>
      </dgm:t>
    </dgm:pt>
    <dgm:pt modelId="{CB09035F-5E40-4615-8DD5-0F0F7FD46577}" type="sibTrans" cxnId="{25506D69-B278-43BC-9068-5430C0E0D11E}">
      <dgm:prSet/>
      <dgm:spPr/>
      <dgm:t>
        <a:bodyPr/>
        <a:lstStyle/>
        <a:p>
          <a:endParaRPr lang="en-US"/>
        </a:p>
      </dgm:t>
    </dgm:pt>
    <dgm:pt modelId="{18AC0488-B55A-4A8E-8F6D-D605D7713271}">
      <dgm:prSet/>
      <dgm:spPr/>
      <dgm:t>
        <a:bodyPr/>
        <a:lstStyle/>
        <a:p>
          <a:pPr rtl="0"/>
          <a:r>
            <a:rPr lang="en-US" dirty="0" smtClean="0"/>
            <a:t>truth maintenance</a:t>
          </a:r>
          <a:endParaRPr lang="en-US" dirty="0"/>
        </a:p>
      </dgm:t>
    </dgm:pt>
    <dgm:pt modelId="{6B642AD2-1CBE-4E11-9156-07C013A1226A}" type="parTrans" cxnId="{FE9B9DE1-E65C-4AF7-BC31-9E8DAF418449}">
      <dgm:prSet/>
      <dgm:spPr/>
      <dgm:t>
        <a:bodyPr/>
        <a:lstStyle/>
        <a:p>
          <a:endParaRPr lang="en-US"/>
        </a:p>
      </dgm:t>
    </dgm:pt>
    <dgm:pt modelId="{5FCF9081-3C95-4815-A91E-D5992C90A62C}" type="sibTrans" cxnId="{FE9B9DE1-E65C-4AF7-BC31-9E8DAF418449}">
      <dgm:prSet/>
      <dgm:spPr/>
      <dgm:t>
        <a:bodyPr/>
        <a:lstStyle/>
        <a:p>
          <a:endParaRPr lang="en-US"/>
        </a:p>
      </dgm:t>
    </dgm:pt>
    <dgm:pt modelId="{D4C2783B-6AFF-442A-A6D4-1F510CB43962}">
      <dgm:prSet/>
      <dgm:spPr/>
      <dgm:t>
        <a:bodyPr/>
        <a:lstStyle/>
        <a:p>
          <a:pPr rtl="0"/>
          <a:r>
            <a:rPr lang="en-US" dirty="0" smtClean="0"/>
            <a:t>Artificial Neural Network</a:t>
          </a:r>
          <a:endParaRPr lang="en-US" dirty="0"/>
        </a:p>
      </dgm:t>
    </dgm:pt>
    <dgm:pt modelId="{7173C664-201B-4645-9859-E007B7096EB8}" type="parTrans" cxnId="{3D71BB08-17AD-4813-902E-F9555331D593}">
      <dgm:prSet/>
      <dgm:spPr/>
      <dgm:t>
        <a:bodyPr/>
        <a:lstStyle/>
        <a:p>
          <a:endParaRPr lang="en-US"/>
        </a:p>
      </dgm:t>
    </dgm:pt>
    <dgm:pt modelId="{50721798-8AF6-499F-8438-A35C322A8382}" type="sibTrans" cxnId="{3D71BB08-17AD-4813-902E-F9555331D593}">
      <dgm:prSet/>
      <dgm:spPr/>
      <dgm:t>
        <a:bodyPr/>
        <a:lstStyle/>
        <a:p>
          <a:endParaRPr lang="en-US"/>
        </a:p>
      </dgm:t>
    </dgm:pt>
    <dgm:pt modelId="{671A9253-F316-42C3-BE47-A9B7FF2D7473}">
      <dgm:prSet/>
      <dgm:spPr/>
      <dgm:t>
        <a:bodyPr/>
        <a:lstStyle/>
        <a:p>
          <a:pPr rtl="0"/>
          <a:r>
            <a:rPr lang="en-US" dirty="0" smtClean="0"/>
            <a:t>Function approximation or regression analysis</a:t>
          </a:r>
          <a:endParaRPr lang="en-US" dirty="0"/>
        </a:p>
      </dgm:t>
    </dgm:pt>
    <dgm:pt modelId="{16D5CD38-5EE1-4859-AA5A-ADD47AC3F134}" type="parTrans" cxnId="{5CA2723F-7A70-4CB6-A007-8713E748B67C}">
      <dgm:prSet/>
      <dgm:spPr/>
      <dgm:t>
        <a:bodyPr/>
        <a:lstStyle/>
        <a:p>
          <a:endParaRPr lang="en-US"/>
        </a:p>
      </dgm:t>
    </dgm:pt>
    <dgm:pt modelId="{906A148B-1C4A-414D-9B64-768220024777}" type="sibTrans" cxnId="{5CA2723F-7A70-4CB6-A007-8713E748B67C}">
      <dgm:prSet/>
      <dgm:spPr/>
      <dgm:t>
        <a:bodyPr/>
        <a:lstStyle/>
        <a:p>
          <a:endParaRPr lang="en-US"/>
        </a:p>
      </dgm:t>
    </dgm:pt>
    <dgm:pt modelId="{4B9AA950-5229-4B08-BE33-F3CFAA081037}">
      <dgm:prSet/>
      <dgm:spPr/>
      <dgm:t>
        <a:bodyPr/>
        <a:lstStyle/>
        <a:p>
          <a:r>
            <a:rPr lang="en-US" dirty="0" smtClean="0"/>
            <a:t>co-reference resolution</a:t>
          </a:r>
          <a:endParaRPr lang="en-US" dirty="0"/>
        </a:p>
      </dgm:t>
    </dgm:pt>
    <dgm:pt modelId="{A2B6A9F7-D97F-4DB1-BEF3-67EF00D0ADA5}" type="parTrans" cxnId="{8795B19F-077C-4772-99AC-C53E5E959A41}">
      <dgm:prSet/>
      <dgm:spPr/>
      <dgm:t>
        <a:bodyPr/>
        <a:lstStyle/>
        <a:p>
          <a:endParaRPr lang="en-US"/>
        </a:p>
      </dgm:t>
    </dgm:pt>
    <dgm:pt modelId="{3A17139A-D41F-4FBF-8A27-894494CEC223}" type="sibTrans" cxnId="{8795B19F-077C-4772-99AC-C53E5E959A41}">
      <dgm:prSet/>
      <dgm:spPr/>
      <dgm:t>
        <a:bodyPr/>
        <a:lstStyle/>
        <a:p>
          <a:endParaRPr lang="en-US"/>
        </a:p>
      </dgm:t>
    </dgm:pt>
    <dgm:pt modelId="{5E3DD630-4EAC-4B18-9430-D42E68D356CB}">
      <dgm:prSet/>
      <dgm:spPr/>
      <dgm:t>
        <a:bodyPr/>
        <a:lstStyle/>
        <a:p>
          <a:r>
            <a:rPr lang="en-US" dirty="0" smtClean="0"/>
            <a:t>discourse analysis</a:t>
          </a:r>
          <a:endParaRPr lang="en-US" dirty="0"/>
        </a:p>
      </dgm:t>
    </dgm:pt>
    <dgm:pt modelId="{2937F129-0B17-477A-B0F8-67E4ECCF421B}" type="parTrans" cxnId="{F53922F5-C157-486A-B161-7760C902E18F}">
      <dgm:prSet/>
      <dgm:spPr/>
      <dgm:t>
        <a:bodyPr/>
        <a:lstStyle/>
        <a:p>
          <a:endParaRPr lang="en-US"/>
        </a:p>
      </dgm:t>
    </dgm:pt>
    <dgm:pt modelId="{14A62451-2D6E-4548-90F6-863BA70E8903}" type="sibTrans" cxnId="{F53922F5-C157-486A-B161-7760C902E18F}">
      <dgm:prSet/>
      <dgm:spPr/>
      <dgm:t>
        <a:bodyPr/>
        <a:lstStyle/>
        <a:p>
          <a:endParaRPr lang="en-US"/>
        </a:p>
      </dgm:t>
    </dgm:pt>
    <dgm:pt modelId="{468C67AA-40D1-4A89-AE2F-E7FC8B16DE06}">
      <dgm:prSet/>
      <dgm:spPr/>
      <dgm:t>
        <a:bodyPr/>
        <a:lstStyle/>
        <a:p>
          <a:r>
            <a:rPr lang="en-US" dirty="0" smtClean="0"/>
            <a:t>machine translation</a:t>
          </a:r>
          <a:endParaRPr lang="en-US" dirty="0"/>
        </a:p>
      </dgm:t>
    </dgm:pt>
    <dgm:pt modelId="{3331C64B-CDFF-4F0A-A886-B1F91328DF83}" type="parTrans" cxnId="{223AA225-B4D8-434D-B829-175A45042BC3}">
      <dgm:prSet/>
      <dgm:spPr/>
      <dgm:t>
        <a:bodyPr/>
        <a:lstStyle/>
        <a:p>
          <a:endParaRPr lang="en-US"/>
        </a:p>
      </dgm:t>
    </dgm:pt>
    <dgm:pt modelId="{C6F7FA57-E4C9-443F-89B1-18BE52D03DA2}" type="sibTrans" cxnId="{223AA225-B4D8-434D-B829-175A45042BC3}">
      <dgm:prSet/>
      <dgm:spPr/>
      <dgm:t>
        <a:bodyPr/>
        <a:lstStyle/>
        <a:p>
          <a:endParaRPr lang="en-US"/>
        </a:p>
      </dgm:t>
    </dgm:pt>
    <dgm:pt modelId="{F98A9D6A-4BB3-46F0-936A-3E1908F4ED65}">
      <dgm:prSet/>
      <dgm:spPr/>
      <dgm:t>
        <a:bodyPr/>
        <a:lstStyle/>
        <a:p>
          <a:r>
            <a:rPr lang="en-US" dirty="0" smtClean="0"/>
            <a:t>etc</a:t>
          </a:r>
          <a:endParaRPr lang="en-US" dirty="0"/>
        </a:p>
      </dgm:t>
    </dgm:pt>
    <dgm:pt modelId="{E886BC6A-08B5-4299-B543-6738E86FE231}" type="parTrans" cxnId="{7D4C6FDE-EB33-4DA2-AE95-75C571D850BF}">
      <dgm:prSet/>
      <dgm:spPr/>
      <dgm:t>
        <a:bodyPr/>
        <a:lstStyle/>
        <a:p>
          <a:endParaRPr lang="en-US"/>
        </a:p>
      </dgm:t>
    </dgm:pt>
    <dgm:pt modelId="{4A65B978-84B6-4416-A338-19C2C6AC478A}" type="sibTrans" cxnId="{7D4C6FDE-EB33-4DA2-AE95-75C571D850BF}">
      <dgm:prSet/>
      <dgm:spPr/>
      <dgm:t>
        <a:bodyPr/>
        <a:lstStyle/>
        <a:p>
          <a:endParaRPr lang="en-US"/>
        </a:p>
      </dgm:t>
    </dgm:pt>
    <dgm:pt modelId="{E9CBB2C5-B2B3-4ECD-8A70-7687B1CC3099}">
      <dgm:prSet/>
      <dgm:spPr/>
      <dgm:t>
        <a:bodyPr/>
        <a:lstStyle/>
        <a:p>
          <a:r>
            <a:rPr lang="en-US" dirty="0" smtClean="0"/>
            <a:t>hypothetical reasoning</a:t>
          </a:r>
          <a:endParaRPr lang="en-US" dirty="0"/>
        </a:p>
      </dgm:t>
    </dgm:pt>
    <dgm:pt modelId="{D3DD5A41-D74F-436F-945A-A8E89F4F12E5}" type="parTrans" cxnId="{95F02D0E-7715-41D5-92BD-3738B54D2C16}">
      <dgm:prSet/>
      <dgm:spPr/>
      <dgm:t>
        <a:bodyPr/>
        <a:lstStyle/>
        <a:p>
          <a:endParaRPr lang="en-US"/>
        </a:p>
      </dgm:t>
    </dgm:pt>
    <dgm:pt modelId="{D07AD585-EACE-4C28-99B9-654DF7383DC6}" type="sibTrans" cxnId="{95F02D0E-7715-41D5-92BD-3738B54D2C16}">
      <dgm:prSet/>
      <dgm:spPr/>
      <dgm:t>
        <a:bodyPr/>
        <a:lstStyle/>
        <a:p>
          <a:endParaRPr lang="en-US"/>
        </a:p>
      </dgm:t>
    </dgm:pt>
    <dgm:pt modelId="{48D57190-CC78-4E4F-96B4-11BBD2614666}">
      <dgm:prSet/>
      <dgm:spPr/>
      <dgm:t>
        <a:bodyPr/>
        <a:lstStyle/>
        <a:p>
          <a:r>
            <a:rPr lang="en-US" dirty="0" smtClean="0"/>
            <a:t>fuzzy logic</a:t>
          </a:r>
          <a:endParaRPr lang="en-US" dirty="0"/>
        </a:p>
      </dgm:t>
    </dgm:pt>
    <dgm:pt modelId="{F02BB75B-82D6-4889-BEB5-C2555BD77269}" type="parTrans" cxnId="{3D1CCB44-3DBF-4C00-8A88-D6AFE2A77286}">
      <dgm:prSet/>
      <dgm:spPr/>
      <dgm:t>
        <a:bodyPr/>
        <a:lstStyle/>
        <a:p>
          <a:endParaRPr lang="en-US"/>
        </a:p>
      </dgm:t>
    </dgm:pt>
    <dgm:pt modelId="{CB932C16-1C6E-4A8D-856F-2F9BFA01775C}" type="sibTrans" cxnId="{3D1CCB44-3DBF-4C00-8A88-D6AFE2A77286}">
      <dgm:prSet/>
      <dgm:spPr/>
      <dgm:t>
        <a:bodyPr/>
        <a:lstStyle/>
        <a:p>
          <a:endParaRPr lang="en-US"/>
        </a:p>
      </dgm:t>
    </dgm:pt>
    <dgm:pt modelId="{9C731DD2-C20A-4431-A017-530DC9E2D482}">
      <dgm:prSet/>
      <dgm:spPr/>
      <dgm:t>
        <a:bodyPr/>
        <a:lstStyle/>
        <a:p>
          <a:r>
            <a:rPr lang="en-US" dirty="0" smtClean="0"/>
            <a:t>ontology classification</a:t>
          </a:r>
          <a:endParaRPr lang="en-US" dirty="0"/>
        </a:p>
      </dgm:t>
    </dgm:pt>
    <dgm:pt modelId="{A0906C8F-D35D-46A1-85FE-052608BA108B}" type="parTrans" cxnId="{0E9FB65A-C7E6-45EE-8BF2-07DEB91BBF65}">
      <dgm:prSet/>
      <dgm:spPr/>
      <dgm:t>
        <a:bodyPr/>
        <a:lstStyle/>
        <a:p>
          <a:endParaRPr lang="en-US"/>
        </a:p>
      </dgm:t>
    </dgm:pt>
    <dgm:pt modelId="{FED1DA9D-6B2E-4C5D-9EB4-A2A490979A24}" type="sibTrans" cxnId="{0E9FB65A-C7E6-45EE-8BF2-07DEB91BBF65}">
      <dgm:prSet/>
      <dgm:spPr/>
      <dgm:t>
        <a:bodyPr/>
        <a:lstStyle/>
        <a:p>
          <a:endParaRPr lang="en-US"/>
        </a:p>
      </dgm:t>
    </dgm:pt>
    <dgm:pt modelId="{B7199008-3BAD-4517-90C2-261500682793}">
      <dgm:prSet/>
      <dgm:spPr/>
      <dgm:t>
        <a:bodyPr/>
        <a:lstStyle/>
        <a:p>
          <a:r>
            <a:rPr lang="en-US" dirty="0" smtClean="0"/>
            <a:t>etc</a:t>
          </a:r>
          <a:endParaRPr lang="en-US" dirty="0"/>
        </a:p>
      </dgm:t>
    </dgm:pt>
    <dgm:pt modelId="{76FEC235-547E-4C04-8AEC-C56E3281F1A8}" type="parTrans" cxnId="{25788AD5-3AD3-463E-A103-E9E400D87FBA}">
      <dgm:prSet/>
      <dgm:spPr/>
      <dgm:t>
        <a:bodyPr/>
        <a:lstStyle/>
        <a:p>
          <a:endParaRPr lang="en-US"/>
        </a:p>
      </dgm:t>
    </dgm:pt>
    <dgm:pt modelId="{FDBA4D96-E4E0-48DB-94DC-1DB0D21D153A}" type="sibTrans" cxnId="{25788AD5-3AD3-463E-A103-E9E400D87FBA}">
      <dgm:prSet/>
      <dgm:spPr/>
      <dgm:t>
        <a:bodyPr/>
        <a:lstStyle/>
        <a:p>
          <a:endParaRPr lang="en-US"/>
        </a:p>
      </dgm:t>
    </dgm:pt>
    <dgm:pt modelId="{C289AF4B-1FD1-4017-978C-2B61FAF6F5B3}">
      <dgm:prSet/>
      <dgm:spPr/>
      <dgm:t>
        <a:bodyPr/>
        <a:lstStyle/>
        <a:p>
          <a:r>
            <a:rPr lang="en-US" dirty="0" smtClean="0"/>
            <a:t>Data processing</a:t>
          </a:r>
          <a:endParaRPr lang="en-US" dirty="0"/>
        </a:p>
      </dgm:t>
    </dgm:pt>
    <dgm:pt modelId="{F09740E7-663E-4402-B3A1-A20C5DCAA7B7}" type="parTrans" cxnId="{4D969DCC-BE6D-4C82-A33B-70FC10F90583}">
      <dgm:prSet/>
      <dgm:spPr/>
      <dgm:t>
        <a:bodyPr/>
        <a:lstStyle/>
        <a:p>
          <a:endParaRPr lang="en-US"/>
        </a:p>
      </dgm:t>
    </dgm:pt>
    <dgm:pt modelId="{6E996C5A-0EF1-48B4-B1C4-DD0D6CEEE885}" type="sibTrans" cxnId="{4D969DCC-BE6D-4C82-A33B-70FC10F90583}">
      <dgm:prSet/>
      <dgm:spPr/>
      <dgm:t>
        <a:bodyPr/>
        <a:lstStyle/>
        <a:p>
          <a:endParaRPr lang="en-US"/>
        </a:p>
      </dgm:t>
    </dgm:pt>
    <dgm:pt modelId="{6EBB6FC8-74B7-4B68-8726-6A8ED23CD16A}">
      <dgm:prSet/>
      <dgm:spPr/>
      <dgm:t>
        <a:bodyPr/>
        <a:lstStyle/>
        <a:p>
          <a:r>
            <a:rPr lang="en-US" dirty="0" smtClean="0"/>
            <a:t>Game-playing and decision making</a:t>
          </a:r>
          <a:endParaRPr lang="en-US" dirty="0"/>
        </a:p>
      </dgm:t>
    </dgm:pt>
    <dgm:pt modelId="{ADEF27C2-DED3-4117-A34B-FF7AC1123BF3}" type="parTrans" cxnId="{7D087CBC-E57E-4C76-AF45-14AB601CEEF4}">
      <dgm:prSet/>
      <dgm:spPr/>
      <dgm:t>
        <a:bodyPr/>
        <a:lstStyle/>
        <a:p>
          <a:endParaRPr lang="en-US"/>
        </a:p>
      </dgm:t>
    </dgm:pt>
    <dgm:pt modelId="{FDB8D6A7-2A55-490F-BC28-BCF3A55F5D13}" type="sibTrans" cxnId="{7D087CBC-E57E-4C76-AF45-14AB601CEEF4}">
      <dgm:prSet/>
      <dgm:spPr/>
      <dgm:t>
        <a:bodyPr/>
        <a:lstStyle/>
        <a:p>
          <a:endParaRPr lang="en-US"/>
        </a:p>
      </dgm:t>
    </dgm:pt>
    <dgm:pt modelId="{A0A6F3A8-179E-4B14-8C4E-C1AB5344C0D6}">
      <dgm:prSet/>
      <dgm:spPr/>
      <dgm:t>
        <a:bodyPr/>
        <a:lstStyle/>
        <a:p>
          <a:r>
            <a:rPr lang="en-US" dirty="0" smtClean="0"/>
            <a:t>etc</a:t>
          </a:r>
          <a:endParaRPr lang="en-US" dirty="0"/>
        </a:p>
      </dgm:t>
    </dgm:pt>
    <dgm:pt modelId="{FBFB5AAD-F9D0-4DAB-A82B-20AFBF04A2C0}" type="parTrans" cxnId="{43E16479-BF56-40F7-B347-F2393310C55C}">
      <dgm:prSet/>
      <dgm:spPr/>
      <dgm:t>
        <a:bodyPr/>
        <a:lstStyle/>
        <a:p>
          <a:endParaRPr lang="en-US"/>
        </a:p>
      </dgm:t>
    </dgm:pt>
    <dgm:pt modelId="{64C32185-5D43-4D3D-B041-B27F44437722}" type="sibTrans" cxnId="{43E16479-BF56-40F7-B347-F2393310C55C}">
      <dgm:prSet/>
      <dgm:spPr/>
      <dgm:t>
        <a:bodyPr/>
        <a:lstStyle/>
        <a:p>
          <a:endParaRPr lang="en-US"/>
        </a:p>
      </dgm:t>
    </dgm:pt>
    <dgm:pt modelId="{777BE812-B0EB-4759-8D70-5EF0EBA80423}" type="pres">
      <dgm:prSet presAssocID="{40B748BA-7A44-45A3-A730-0F9FEAF9F9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BE005E-F336-4749-914F-8BBF3E9FF312}" type="pres">
      <dgm:prSet presAssocID="{40B748BA-7A44-45A3-A730-0F9FEAF9F983}" presName="tSp" presStyleCnt="0"/>
      <dgm:spPr/>
    </dgm:pt>
    <dgm:pt modelId="{1DA30963-6FCC-4BF3-B7E8-A4FE57E6F745}" type="pres">
      <dgm:prSet presAssocID="{40B748BA-7A44-45A3-A730-0F9FEAF9F983}" presName="bSp" presStyleCnt="0"/>
      <dgm:spPr/>
    </dgm:pt>
    <dgm:pt modelId="{C3E143A4-A1EB-44A1-BCA6-45D356911B50}" type="pres">
      <dgm:prSet presAssocID="{40B748BA-7A44-45A3-A730-0F9FEAF9F983}" presName="process" presStyleCnt="0"/>
      <dgm:spPr/>
    </dgm:pt>
    <dgm:pt modelId="{9FD61752-029F-47E8-9D7D-BD922847B2F3}" type="pres">
      <dgm:prSet presAssocID="{0A3DDFD2-A041-4B1A-910C-6D7A34CE7624}" presName="composite1" presStyleCnt="0"/>
      <dgm:spPr/>
    </dgm:pt>
    <dgm:pt modelId="{5AAB0AA7-00A8-49DC-8E8F-7127EC73D47B}" type="pres">
      <dgm:prSet presAssocID="{0A3DDFD2-A041-4B1A-910C-6D7A34CE7624}" presName="dummyNode1" presStyleLbl="node1" presStyleIdx="0" presStyleCnt="3"/>
      <dgm:spPr/>
    </dgm:pt>
    <dgm:pt modelId="{5E9DC47C-6583-46EB-886E-7A7F557BA7F1}" type="pres">
      <dgm:prSet presAssocID="{0A3DDFD2-A041-4B1A-910C-6D7A34CE7624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D55D01-84CD-481B-8F13-489F73ABA378}" type="pres">
      <dgm:prSet presAssocID="{0A3DDFD2-A041-4B1A-910C-6D7A34CE7624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ED0F91-02B4-4D35-8DDB-F055A16AE322}" type="pres">
      <dgm:prSet presAssocID="{0A3DDFD2-A041-4B1A-910C-6D7A34CE7624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52EC63-5737-4A8E-90F2-1E04DBF8A26D}" type="pres">
      <dgm:prSet presAssocID="{0A3DDFD2-A041-4B1A-910C-6D7A34CE7624}" presName="connSite1" presStyleCnt="0"/>
      <dgm:spPr/>
    </dgm:pt>
    <dgm:pt modelId="{718F90B9-9CB7-4742-817C-5BCB5F76B052}" type="pres">
      <dgm:prSet presAssocID="{55776F99-581F-4231-ACBA-D14A2129A3B2}" presName="Name9" presStyleLbl="sibTrans2D1" presStyleIdx="0" presStyleCnt="2"/>
      <dgm:spPr/>
      <dgm:t>
        <a:bodyPr/>
        <a:lstStyle/>
        <a:p>
          <a:endParaRPr lang="en-US"/>
        </a:p>
      </dgm:t>
    </dgm:pt>
    <dgm:pt modelId="{275A2ACA-4A7F-4923-BC18-C7286922A55E}" type="pres">
      <dgm:prSet presAssocID="{66E68F5D-276C-49A8-845E-698A5588A57E}" presName="composite2" presStyleCnt="0"/>
      <dgm:spPr/>
    </dgm:pt>
    <dgm:pt modelId="{A0B69E7F-A699-4839-9682-61BA1C7D3ACD}" type="pres">
      <dgm:prSet presAssocID="{66E68F5D-276C-49A8-845E-698A5588A57E}" presName="dummyNode2" presStyleLbl="node1" presStyleIdx="0" presStyleCnt="3"/>
      <dgm:spPr/>
    </dgm:pt>
    <dgm:pt modelId="{BF62043A-97D9-474E-9CCB-BD32E8F4927F}" type="pres">
      <dgm:prSet presAssocID="{66E68F5D-276C-49A8-845E-698A5588A57E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48683B-AC82-4DD0-B9C2-EFC66FD607B9}" type="pres">
      <dgm:prSet presAssocID="{66E68F5D-276C-49A8-845E-698A5588A57E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2E32BB-38EC-4BD6-BC9C-B03CDBFB10DB}" type="pres">
      <dgm:prSet presAssocID="{66E68F5D-276C-49A8-845E-698A5588A57E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0C8131-08F1-46F0-97A7-9AF5B0B5FA26}" type="pres">
      <dgm:prSet presAssocID="{66E68F5D-276C-49A8-845E-698A5588A57E}" presName="connSite2" presStyleCnt="0"/>
      <dgm:spPr/>
    </dgm:pt>
    <dgm:pt modelId="{3A75CF18-3104-4DE6-B2C8-12A10958856D}" type="pres">
      <dgm:prSet presAssocID="{CB09035F-5E40-4615-8DD5-0F0F7FD46577}" presName="Name18" presStyleLbl="sibTrans2D1" presStyleIdx="1" presStyleCnt="2"/>
      <dgm:spPr/>
      <dgm:t>
        <a:bodyPr/>
        <a:lstStyle/>
        <a:p>
          <a:endParaRPr lang="en-US"/>
        </a:p>
      </dgm:t>
    </dgm:pt>
    <dgm:pt modelId="{27040665-3CC2-4007-9948-A8C986133602}" type="pres">
      <dgm:prSet presAssocID="{D4C2783B-6AFF-442A-A6D4-1F510CB43962}" presName="composite1" presStyleCnt="0"/>
      <dgm:spPr/>
    </dgm:pt>
    <dgm:pt modelId="{61678801-CF9E-4968-B725-3A435C2D13D9}" type="pres">
      <dgm:prSet presAssocID="{D4C2783B-6AFF-442A-A6D4-1F510CB43962}" presName="dummyNode1" presStyleLbl="node1" presStyleIdx="1" presStyleCnt="3"/>
      <dgm:spPr/>
    </dgm:pt>
    <dgm:pt modelId="{7592D6A6-D90B-4829-8FD5-36028E873145}" type="pres">
      <dgm:prSet presAssocID="{D4C2783B-6AFF-442A-A6D4-1F510CB43962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E06A14-EA48-4626-8FD9-654D702501E1}" type="pres">
      <dgm:prSet presAssocID="{D4C2783B-6AFF-442A-A6D4-1F510CB43962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E51F62-CEB4-4FED-8AE7-5462223110C8}" type="pres">
      <dgm:prSet presAssocID="{D4C2783B-6AFF-442A-A6D4-1F510CB43962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A415EE-2C55-4469-A103-9E327918F6B0}" type="pres">
      <dgm:prSet presAssocID="{D4C2783B-6AFF-442A-A6D4-1F510CB43962}" presName="connSite1" presStyleCnt="0"/>
      <dgm:spPr/>
    </dgm:pt>
  </dgm:ptLst>
  <dgm:cxnLst>
    <dgm:cxn modelId="{3D1CCB44-3DBF-4C00-8A88-D6AFE2A77286}" srcId="{66E68F5D-276C-49A8-845E-698A5588A57E}" destId="{48D57190-CC78-4E4F-96B4-11BBD2614666}" srcOrd="2" destOrd="0" parTransId="{F02BB75B-82D6-4889-BEB5-C2555BD77269}" sibTransId="{CB932C16-1C6E-4A8D-856F-2F9BFA01775C}"/>
    <dgm:cxn modelId="{1201155F-552A-46BE-A5A0-7EBA20B843B1}" type="presOf" srcId="{C289AF4B-1FD1-4017-978C-2B61FAF6F5B3}" destId="{7592D6A6-D90B-4829-8FD5-36028E873145}" srcOrd="0" destOrd="1" presId="urn:microsoft.com/office/officeart/2005/8/layout/hProcess4"/>
    <dgm:cxn modelId="{9E713A29-9655-4AF3-AB93-44045C38BFA1}" type="presOf" srcId="{9C731DD2-C20A-4431-A017-530DC9E2D482}" destId="{BF62043A-97D9-474E-9CCB-BD32E8F4927F}" srcOrd="0" destOrd="3" presId="urn:microsoft.com/office/officeart/2005/8/layout/hProcess4"/>
    <dgm:cxn modelId="{DFCAB0E0-DD2B-48EB-9C4B-BBB27F09E3C8}" type="presOf" srcId="{D4C2783B-6AFF-442A-A6D4-1F510CB43962}" destId="{B4E51F62-CEB4-4FED-8AE7-5462223110C8}" srcOrd="0" destOrd="0" presId="urn:microsoft.com/office/officeart/2005/8/layout/hProcess4"/>
    <dgm:cxn modelId="{E0D2DB62-1AB6-42CD-B70B-686BA2AB0D58}" type="presOf" srcId="{A0A6F3A8-179E-4B14-8C4E-C1AB5344C0D6}" destId="{7592D6A6-D90B-4829-8FD5-36028E873145}" srcOrd="0" destOrd="3" presId="urn:microsoft.com/office/officeart/2005/8/layout/hProcess4"/>
    <dgm:cxn modelId="{E88FDE03-FA9C-4FF4-88B0-687692AA51C1}" type="presOf" srcId="{5E3DD630-4EAC-4B18-9430-D42E68D356CB}" destId="{05D55D01-84CD-481B-8F13-489F73ABA378}" srcOrd="1" destOrd="2" presId="urn:microsoft.com/office/officeart/2005/8/layout/hProcess4"/>
    <dgm:cxn modelId="{F53922F5-C157-486A-B161-7760C902E18F}" srcId="{0A3DDFD2-A041-4B1A-910C-6D7A34CE7624}" destId="{5E3DD630-4EAC-4B18-9430-D42E68D356CB}" srcOrd="2" destOrd="0" parTransId="{2937F129-0B17-477A-B0F8-67E4ECCF421B}" sibTransId="{14A62451-2D6E-4548-90F6-863BA70E8903}"/>
    <dgm:cxn modelId="{4D969DCC-BE6D-4C82-A33B-70FC10F90583}" srcId="{D4C2783B-6AFF-442A-A6D4-1F510CB43962}" destId="{C289AF4B-1FD1-4017-978C-2B61FAF6F5B3}" srcOrd="1" destOrd="0" parTransId="{F09740E7-663E-4402-B3A1-A20C5DCAA7B7}" sibTransId="{6E996C5A-0EF1-48B4-B1C4-DD0D6CEEE885}"/>
    <dgm:cxn modelId="{223AA225-B4D8-434D-B829-175A45042BC3}" srcId="{0A3DDFD2-A041-4B1A-910C-6D7A34CE7624}" destId="{468C67AA-40D1-4A89-AE2F-E7FC8B16DE06}" srcOrd="3" destOrd="0" parTransId="{3331C64B-CDFF-4F0A-A886-B1F91328DF83}" sibTransId="{C6F7FA57-E4C9-443F-89B1-18BE52D03DA2}"/>
    <dgm:cxn modelId="{FE57C0D9-22DF-4645-8324-0A24B23BE71E}" type="presOf" srcId="{A0A6F3A8-179E-4B14-8C4E-C1AB5344C0D6}" destId="{F9E06A14-EA48-4626-8FD9-654D702501E1}" srcOrd="1" destOrd="3" presId="urn:microsoft.com/office/officeart/2005/8/layout/hProcess4"/>
    <dgm:cxn modelId="{922736D1-8D0D-4E14-BD05-4FEBF0550F0D}" type="presOf" srcId="{6EBB6FC8-74B7-4B68-8726-6A8ED23CD16A}" destId="{7592D6A6-D90B-4829-8FD5-36028E873145}" srcOrd="0" destOrd="2" presId="urn:microsoft.com/office/officeart/2005/8/layout/hProcess4"/>
    <dgm:cxn modelId="{5A32B192-5CED-4095-9CE1-37A1E1632AAF}" type="presOf" srcId="{48D57190-CC78-4E4F-96B4-11BBD2614666}" destId="{6848683B-AC82-4DD0-B9C2-EFC66FD607B9}" srcOrd="1" destOrd="2" presId="urn:microsoft.com/office/officeart/2005/8/layout/hProcess4"/>
    <dgm:cxn modelId="{E1245694-9B6C-4C49-B063-BCBC2D76BD8F}" type="presOf" srcId="{40B748BA-7A44-45A3-A730-0F9FEAF9F983}" destId="{777BE812-B0EB-4759-8D70-5EF0EBA80423}" srcOrd="0" destOrd="0" presId="urn:microsoft.com/office/officeart/2005/8/layout/hProcess4"/>
    <dgm:cxn modelId="{73C5A7AD-26F5-49A5-BE02-F75D643FD610}" type="presOf" srcId="{4B9AA950-5229-4B08-BE33-F3CFAA081037}" destId="{05D55D01-84CD-481B-8F13-489F73ABA378}" srcOrd="1" destOrd="1" presId="urn:microsoft.com/office/officeart/2005/8/layout/hProcess4"/>
    <dgm:cxn modelId="{7EE96DFF-E851-4653-8353-8F3137BE4A3A}" type="presOf" srcId="{468C67AA-40D1-4A89-AE2F-E7FC8B16DE06}" destId="{5E9DC47C-6583-46EB-886E-7A7F557BA7F1}" srcOrd="0" destOrd="3" presId="urn:microsoft.com/office/officeart/2005/8/layout/hProcess4"/>
    <dgm:cxn modelId="{8A5B2261-755E-43C4-935E-1B61D0CD5A4B}" type="presOf" srcId="{CB09035F-5E40-4615-8DD5-0F0F7FD46577}" destId="{3A75CF18-3104-4DE6-B2C8-12A10958856D}" srcOrd="0" destOrd="0" presId="urn:microsoft.com/office/officeart/2005/8/layout/hProcess4"/>
    <dgm:cxn modelId="{4917B6AB-86D2-4BE5-9911-1B50E64DF774}" type="presOf" srcId="{468C67AA-40D1-4A89-AE2F-E7FC8B16DE06}" destId="{05D55D01-84CD-481B-8F13-489F73ABA378}" srcOrd="1" destOrd="3" presId="urn:microsoft.com/office/officeart/2005/8/layout/hProcess4"/>
    <dgm:cxn modelId="{EF1E63A2-B917-4A9E-8BB7-7B796A8826F0}" type="presOf" srcId="{B7199008-3BAD-4517-90C2-261500682793}" destId="{BF62043A-97D9-474E-9CCB-BD32E8F4927F}" srcOrd="0" destOrd="4" presId="urn:microsoft.com/office/officeart/2005/8/layout/hProcess4"/>
    <dgm:cxn modelId="{5670D631-57E3-4BBF-B538-4E5E53B4BB7A}" type="presOf" srcId="{E9CBB2C5-B2B3-4ECD-8A70-7687B1CC3099}" destId="{6848683B-AC82-4DD0-B9C2-EFC66FD607B9}" srcOrd="1" destOrd="1" presId="urn:microsoft.com/office/officeart/2005/8/layout/hProcess4"/>
    <dgm:cxn modelId="{A7467833-5E5A-415C-A006-C048618D4A62}" type="presOf" srcId="{671A9253-F316-42C3-BE47-A9B7FF2D7473}" destId="{F9E06A14-EA48-4626-8FD9-654D702501E1}" srcOrd="1" destOrd="0" presId="urn:microsoft.com/office/officeart/2005/8/layout/hProcess4"/>
    <dgm:cxn modelId="{43E16479-BF56-40F7-B347-F2393310C55C}" srcId="{D4C2783B-6AFF-442A-A6D4-1F510CB43962}" destId="{A0A6F3A8-179E-4B14-8C4E-C1AB5344C0D6}" srcOrd="3" destOrd="0" parTransId="{FBFB5AAD-F9D0-4DAB-A82B-20AFBF04A2C0}" sibTransId="{64C32185-5D43-4D3D-B041-B27F44437722}"/>
    <dgm:cxn modelId="{0E9FB65A-C7E6-45EE-8BF2-07DEB91BBF65}" srcId="{66E68F5D-276C-49A8-845E-698A5588A57E}" destId="{9C731DD2-C20A-4431-A017-530DC9E2D482}" srcOrd="3" destOrd="0" parTransId="{A0906C8F-D35D-46A1-85FE-052608BA108B}" sibTransId="{FED1DA9D-6B2E-4C5D-9EB4-A2A490979A24}"/>
    <dgm:cxn modelId="{AE8482A9-E9CE-46E1-9B63-B8AB31E6690E}" type="presOf" srcId="{9C731DD2-C20A-4431-A017-530DC9E2D482}" destId="{6848683B-AC82-4DD0-B9C2-EFC66FD607B9}" srcOrd="1" destOrd="3" presId="urn:microsoft.com/office/officeart/2005/8/layout/hProcess4"/>
    <dgm:cxn modelId="{E84D44C0-22D8-4072-B8EB-7F8BAD61C9E6}" type="presOf" srcId="{B7199008-3BAD-4517-90C2-261500682793}" destId="{6848683B-AC82-4DD0-B9C2-EFC66FD607B9}" srcOrd="1" destOrd="4" presId="urn:microsoft.com/office/officeart/2005/8/layout/hProcess4"/>
    <dgm:cxn modelId="{69713A33-2ED8-48D0-AA9B-1E870CE34E60}" type="presOf" srcId="{55776F99-581F-4231-ACBA-D14A2129A3B2}" destId="{718F90B9-9CB7-4742-817C-5BCB5F76B052}" srcOrd="0" destOrd="0" presId="urn:microsoft.com/office/officeart/2005/8/layout/hProcess4"/>
    <dgm:cxn modelId="{02AAF5C0-EB40-4629-AC9C-61D82CF7576A}" type="presOf" srcId="{F98A9D6A-4BB3-46F0-936A-3E1908F4ED65}" destId="{5E9DC47C-6583-46EB-886E-7A7F557BA7F1}" srcOrd="0" destOrd="4" presId="urn:microsoft.com/office/officeart/2005/8/layout/hProcess4"/>
    <dgm:cxn modelId="{05B7A32F-0916-458F-A5E0-42FFD22CFC85}" type="presOf" srcId="{18AC0488-B55A-4A8E-8F6D-D605D7713271}" destId="{BF62043A-97D9-474E-9CCB-BD32E8F4927F}" srcOrd="0" destOrd="0" presId="urn:microsoft.com/office/officeart/2005/8/layout/hProcess4"/>
    <dgm:cxn modelId="{CB61C7B6-F262-4AED-8708-98CEDD057D8B}" type="presOf" srcId="{6EBB6FC8-74B7-4B68-8726-6A8ED23CD16A}" destId="{F9E06A14-EA48-4626-8FD9-654D702501E1}" srcOrd="1" destOrd="2" presId="urn:microsoft.com/office/officeart/2005/8/layout/hProcess4"/>
    <dgm:cxn modelId="{3D71BB08-17AD-4813-902E-F9555331D593}" srcId="{40B748BA-7A44-45A3-A730-0F9FEAF9F983}" destId="{D4C2783B-6AFF-442A-A6D4-1F510CB43962}" srcOrd="2" destOrd="0" parTransId="{7173C664-201B-4645-9859-E007B7096EB8}" sibTransId="{50721798-8AF6-499F-8438-A35C322A8382}"/>
    <dgm:cxn modelId="{F712A8EF-8F3E-4D75-950B-ADB228FD668B}" type="presOf" srcId="{F98A9D6A-4BB3-46F0-936A-3E1908F4ED65}" destId="{05D55D01-84CD-481B-8F13-489F73ABA378}" srcOrd="1" destOrd="4" presId="urn:microsoft.com/office/officeart/2005/8/layout/hProcess4"/>
    <dgm:cxn modelId="{FE9B9DE1-E65C-4AF7-BC31-9E8DAF418449}" srcId="{66E68F5D-276C-49A8-845E-698A5588A57E}" destId="{18AC0488-B55A-4A8E-8F6D-D605D7713271}" srcOrd="0" destOrd="0" parTransId="{6B642AD2-1CBE-4E11-9156-07C013A1226A}" sibTransId="{5FCF9081-3C95-4815-A91E-D5992C90A62C}"/>
    <dgm:cxn modelId="{ECDAD714-86C2-4B6C-A19B-3B69986D490F}" type="presOf" srcId="{66E68F5D-276C-49A8-845E-698A5588A57E}" destId="{EA2E32BB-38EC-4BD6-BC9C-B03CDBFB10DB}" srcOrd="0" destOrd="0" presId="urn:microsoft.com/office/officeart/2005/8/layout/hProcess4"/>
    <dgm:cxn modelId="{3B5E45B1-6F2E-4BB9-8377-2A7296C936B1}" type="presOf" srcId="{109D7485-BE9D-477E-B157-C4C2DE33BE40}" destId="{05D55D01-84CD-481B-8F13-489F73ABA378}" srcOrd="1" destOrd="0" presId="urn:microsoft.com/office/officeart/2005/8/layout/hProcess4"/>
    <dgm:cxn modelId="{25788AD5-3AD3-463E-A103-E9E400D87FBA}" srcId="{66E68F5D-276C-49A8-845E-698A5588A57E}" destId="{B7199008-3BAD-4517-90C2-261500682793}" srcOrd="4" destOrd="0" parTransId="{76FEC235-547E-4C04-8AEC-C56E3281F1A8}" sibTransId="{FDBA4D96-E4E0-48DB-94DC-1DB0D21D153A}"/>
    <dgm:cxn modelId="{95F02D0E-7715-41D5-92BD-3738B54D2C16}" srcId="{66E68F5D-276C-49A8-845E-698A5588A57E}" destId="{E9CBB2C5-B2B3-4ECD-8A70-7687B1CC3099}" srcOrd="1" destOrd="0" parTransId="{D3DD5A41-D74F-436F-945A-A8E89F4F12E5}" sibTransId="{D07AD585-EACE-4C28-99B9-654DF7383DC6}"/>
    <dgm:cxn modelId="{7D087CBC-E57E-4C76-AF45-14AB601CEEF4}" srcId="{D4C2783B-6AFF-442A-A6D4-1F510CB43962}" destId="{6EBB6FC8-74B7-4B68-8726-6A8ED23CD16A}" srcOrd="2" destOrd="0" parTransId="{ADEF27C2-DED3-4117-A34B-FF7AC1123BF3}" sibTransId="{FDB8D6A7-2A55-490F-BC28-BCF3A55F5D13}"/>
    <dgm:cxn modelId="{B18FAE7A-B115-40FF-A1C4-794E81598A01}" type="presOf" srcId="{671A9253-F316-42C3-BE47-A9B7FF2D7473}" destId="{7592D6A6-D90B-4829-8FD5-36028E873145}" srcOrd="0" destOrd="0" presId="urn:microsoft.com/office/officeart/2005/8/layout/hProcess4"/>
    <dgm:cxn modelId="{A083283F-FFBE-4F8E-9BD6-CF4CF846E4C4}" type="presOf" srcId="{C289AF4B-1FD1-4017-978C-2B61FAF6F5B3}" destId="{F9E06A14-EA48-4626-8FD9-654D702501E1}" srcOrd="1" destOrd="1" presId="urn:microsoft.com/office/officeart/2005/8/layout/hProcess4"/>
    <dgm:cxn modelId="{E3187CE0-1E5B-4E18-939B-12E338C73EDD}" type="presOf" srcId="{E9CBB2C5-B2B3-4ECD-8A70-7687B1CC3099}" destId="{BF62043A-97D9-474E-9CCB-BD32E8F4927F}" srcOrd="0" destOrd="1" presId="urn:microsoft.com/office/officeart/2005/8/layout/hProcess4"/>
    <dgm:cxn modelId="{D6D8657D-B518-4640-B72F-D03A0E283F08}" type="presOf" srcId="{4B9AA950-5229-4B08-BE33-F3CFAA081037}" destId="{5E9DC47C-6583-46EB-886E-7A7F557BA7F1}" srcOrd="0" destOrd="1" presId="urn:microsoft.com/office/officeart/2005/8/layout/hProcess4"/>
    <dgm:cxn modelId="{83785E4D-BB68-4590-AA45-2C77E454B703}" type="presOf" srcId="{18AC0488-B55A-4A8E-8F6D-D605D7713271}" destId="{6848683B-AC82-4DD0-B9C2-EFC66FD607B9}" srcOrd="1" destOrd="0" presId="urn:microsoft.com/office/officeart/2005/8/layout/hProcess4"/>
    <dgm:cxn modelId="{35041343-5079-4D4F-AB2D-DCAA71062D7F}" type="presOf" srcId="{48D57190-CC78-4E4F-96B4-11BBD2614666}" destId="{BF62043A-97D9-474E-9CCB-BD32E8F4927F}" srcOrd="0" destOrd="2" presId="urn:microsoft.com/office/officeart/2005/8/layout/hProcess4"/>
    <dgm:cxn modelId="{25506D69-B278-43BC-9068-5430C0E0D11E}" srcId="{40B748BA-7A44-45A3-A730-0F9FEAF9F983}" destId="{66E68F5D-276C-49A8-845E-698A5588A57E}" srcOrd="1" destOrd="0" parTransId="{FA0F1B30-7F2B-420E-804A-9618445E932A}" sibTransId="{CB09035F-5E40-4615-8DD5-0F0F7FD46577}"/>
    <dgm:cxn modelId="{8795B19F-077C-4772-99AC-C53E5E959A41}" srcId="{0A3DDFD2-A041-4B1A-910C-6D7A34CE7624}" destId="{4B9AA950-5229-4B08-BE33-F3CFAA081037}" srcOrd="1" destOrd="0" parTransId="{A2B6A9F7-D97F-4DB1-BEF3-67EF00D0ADA5}" sibTransId="{3A17139A-D41F-4FBF-8A27-894494CEC223}"/>
    <dgm:cxn modelId="{5CA2723F-7A70-4CB6-A007-8713E748B67C}" srcId="{D4C2783B-6AFF-442A-A6D4-1F510CB43962}" destId="{671A9253-F316-42C3-BE47-A9B7FF2D7473}" srcOrd="0" destOrd="0" parTransId="{16D5CD38-5EE1-4859-AA5A-ADD47AC3F134}" sibTransId="{906A148B-1C4A-414D-9B64-768220024777}"/>
    <dgm:cxn modelId="{6C560265-DDCE-4F90-BA69-76AA6E963E65}" srcId="{0A3DDFD2-A041-4B1A-910C-6D7A34CE7624}" destId="{109D7485-BE9D-477E-B157-C4C2DE33BE40}" srcOrd="0" destOrd="0" parTransId="{6F56BCF6-19C3-4D92-8153-4B4F9C109943}" sibTransId="{976047D0-A2F6-4B70-9B05-7B6DB19FD6EC}"/>
    <dgm:cxn modelId="{FCC03F1D-BFA6-4E89-BDAA-CC28ACE7C261}" type="presOf" srcId="{0A3DDFD2-A041-4B1A-910C-6D7A34CE7624}" destId="{C9ED0F91-02B4-4D35-8DDB-F055A16AE322}" srcOrd="0" destOrd="0" presId="urn:microsoft.com/office/officeart/2005/8/layout/hProcess4"/>
    <dgm:cxn modelId="{2B7C9678-EBF6-47D5-8E65-61C0870C3698}" type="presOf" srcId="{5E3DD630-4EAC-4B18-9430-D42E68D356CB}" destId="{5E9DC47C-6583-46EB-886E-7A7F557BA7F1}" srcOrd="0" destOrd="2" presId="urn:microsoft.com/office/officeart/2005/8/layout/hProcess4"/>
    <dgm:cxn modelId="{321EF330-613C-4E30-A0A4-52C2FC1001F3}" type="presOf" srcId="{109D7485-BE9D-477E-B157-C4C2DE33BE40}" destId="{5E9DC47C-6583-46EB-886E-7A7F557BA7F1}" srcOrd="0" destOrd="0" presId="urn:microsoft.com/office/officeart/2005/8/layout/hProcess4"/>
    <dgm:cxn modelId="{90D64760-5284-4E18-AFA4-2B53F0E446B9}" srcId="{40B748BA-7A44-45A3-A730-0F9FEAF9F983}" destId="{0A3DDFD2-A041-4B1A-910C-6D7A34CE7624}" srcOrd="0" destOrd="0" parTransId="{094C400B-F92D-436A-B958-4C560C9F5E91}" sibTransId="{55776F99-581F-4231-ACBA-D14A2129A3B2}"/>
    <dgm:cxn modelId="{7D4C6FDE-EB33-4DA2-AE95-75C571D850BF}" srcId="{0A3DDFD2-A041-4B1A-910C-6D7A34CE7624}" destId="{F98A9D6A-4BB3-46F0-936A-3E1908F4ED65}" srcOrd="4" destOrd="0" parTransId="{E886BC6A-08B5-4299-B543-6738E86FE231}" sibTransId="{4A65B978-84B6-4416-A338-19C2C6AC478A}"/>
    <dgm:cxn modelId="{ED75DC1E-52F7-4D56-B1CF-C1C9486F0AFE}" type="presParOf" srcId="{777BE812-B0EB-4759-8D70-5EF0EBA80423}" destId="{B7BE005E-F336-4749-914F-8BBF3E9FF312}" srcOrd="0" destOrd="0" presId="urn:microsoft.com/office/officeart/2005/8/layout/hProcess4"/>
    <dgm:cxn modelId="{2915D035-871A-44DA-B92D-1F0EF7D90E54}" type="presParOf" srcId="{777BE812-B0EB-4759-8D70-5EF0EBA80423}" destId="{1DA30963-6FCC-4BF3-B7E8-A4FE57E6F745}" srcOrd="1" destOrd="0" presId="urn:microsoft.com/office/officeart/2005/8/layout/hProcess4"/>
    <dgm:cxn modelId="{9C05129D-0979-4E56-B54C-12C6955D432B}" type="presParOf" srcId="{777BE812-B0EB-4759-8D70-5EF0EBA80423}" destId="{C3E143A4-A1EB-44A1-BCA6-45D356911B50}" srcOrd="2" destOrd="0" presId="urn:microsoft.com/office/officeart/2005/8/layout/hProcess4"/>
    <dgm:cxn modelId="{C02FD0D7-A3DE-4E6D-B5C1-E23D74520D7B}" type="presParOf" srcId="{C3E143A4-A1EB-44A1-BCA6-45D356911B50}" destId="{9FD61752-029F-47E8-9D7D-BD922847B2F3}" srcOrd="0" destOrd="0" presId="urn:microsoft.com/office/officeart/2005/8/layout/hProcess4"/>
    <dgm:cxn modelId="{AB6A6C55-36CB-4503-A301-23E91FD05ACA}" type="presParOf" srcId="{9FD61752-029F-47E8-9D7D-BD922847B2F3}" destId="{5AAB0AA7-00A8-49DC-8E8F-7127EC73D47B}" srcOrd="0" destOrd="0" presId="urn:microsoft.com/office/officeart/2005/8/layout/hProcess4"/>
    <dgm:cxn modelId="{2B3B408F-01C6-4BA0-870E-B5E2926CB2A1}" type="presParOf" srcId="{9FD61752-029F-47E8-9D7D-BD922847B2F3}" destId="{5E9DC47C-6583-46EB-886E-7A7F557BA7F1}" srcOrd="1" destOrd="0" presId="urn:microsoft.com/office/officeart/2005/8/layout/hProcess4"/>
    <dgm:cxn modelId="{E5A2F427-A59F-4835-A30E-F50BAC1DFD3F}" type="presParOf" srcId="{9FD61752-029F-47E8-9D7D-BD922847B2F3}" destId="{05D55D01-84CD-481B-8F13-489F73ABA378}" srcOrd="2" destOrd="0" presId="urn:microsoft.com/office/officeart/2005/8/layout/hProcess4"/>
    <dgm:cxn modelId="{34636DEA-D27C-4924-ADC1-6A0B3317C0E7}" type="presParOf" srcId="{9FD61752-029F-47E8-9D7D-BD922847B2F3}" destId="{C9ED0F91-02B4-4D35-8DDB-F055A16AE322}" srcOrd="3" destOrd="0" presId="urn:microsoft.com/office/officeart/2005/8/layout/hProcess4"/>
    <dgm:cxn modelId="{1351A305-F913-4D0D-ADDD-2AAA1C468C76}" type="presParOf" srcId="{9FD61752-029F-47E8-9D7D-BD922847B2F3}" destId="{6A52EC63-5737-4A8E-90F2-1E04DBF8A26D}" srcOrd="4" destOrd="0" presId="urn:microsoft.com/office/officeart/2005/8/layout/hProcess4"/>
    <dgm:cxn modelId="{1A83DB48-2FE0-43A1-939F-B712D93F4AF6}" type="presParOf" srcId="{C3E143A4-A1EB-44A1-BCA6-45D356911B50}" destId="{718F90B9-9CB7-4742-817C-5BCB5F76B052}" srcOrd="1" destOrd="0" presId="urn:microsoft.com/office/officeart/2005/8/layout/hProcess4"/>
    <dgm:cxn modelId="{A47B797E-AF42-4F5E-A209-851370F72761}" type="presParOf" srcId="{C3E143A4-A1EB-44A1-BCA6-45D356911B50}" destId="{275A2ACA-4A7F-4923-BC18-C7286922A55E}" srcOrd="2" destOrd="0" presId="urn:microsoft.com/office/officeart/2005/8/layout/hProcess4"/>
    <dgm:cxn modelId="{9AC2F235-B959-42F1-AD3C-BDD91173F2C8}" type="presParOf" srcId="{275A2ACA-4A7F-4923-BC18-C7286922A55E}" destId="{A0B69E7F-A699-4839-9682-61BA1C7D3ACD}" srcOrd="0" destOrd="0" presId="urn:microsoft.com/office/officeart/2005/8/layout/hProcess4"/>
    <dgm:cxn modelId="{146D95B6-220D-446C-9FF8-31443B5CA06A}" type="presParOf" srcId="{275A2ACA-4A7F-4923-BC18-C7286922A55E}" destId="{BF62043A-97D9-474E-9CCB-BD32E8F4927F}" srcOrd="1" destOrd="0" presId="urn:microsoft.com/office/officeart/2005/8/layout/hProcess4"/>
    <dgm:cxn modelId="{A7091570-5588-4E2E-838C-52F97F024D48}" type="presParOf" srcId="{275A2ACA-4A7F-4923-BC18-C7286922A55E}" destId="{6848683B-AC82-4DD0-B9C2-EFC66FD607B9}" srcOrd="2" destOrd="0" presId="urn:microsoft.com/office/officeart/2005/8/layout/hProcess4"/>
    <dgm:cxn modelId="{60AE3F9E-386C-4733-A350-7EB859247F15}" type="presParOf" srcId="{275A2ACA-4A7F-4923-BC18-C7286922A55E}" destId="{EA2E32BB-38EC-4BD6-BC9C-B03CDBFB10DB}" srcOrd="3" destOrd="0" presId="urn:microsoft.com/office/officeart/2005/8/layout/hProcess4"/>
    <dgm:cxn modelId="{CB601625-5389-45F9-94B2-69F1A7C47B05}" type="presParOf" srcId="{275A2ACA-4A7F-4923-BC18-C7286922A55E}" destId="{650C8131-08F1-46F0-97A7-9AF5B0B5FA26}" srcOrd="4" destOrd="0" presId="urn:microsoft.com/office/officeart/2005/8/layout/hProcess4"/>
    <dgm:cxn modelId="{ED660B57-EAD2-488D-A716-AC329C86F5F7}" type="presParOf" srcId="{C3E143A4-A1EB-44A1-BCA6-45D356911B50}" destId="{3A75CF18-3104-4DE6-B2C8-12A10958856D}" srcOrd="3" destOrd="0" presId="urn:microsoft.com/office/officeart/2005/8/layout/hProcess4"/>
    <dgm:cxn modelId="{BC25F229-C5E4-4E2B-ABA8-2A8964289471}" type="presParOf" srcId="{C3E143A4-A1EB-44A1-BCA6-45D356911B50}" destId="{27040665-3CC2-4007-9948-A8C986133602}" srcOrd="4" destOrd="0" presId="urn:microsoft.com/office/officeart/2005/8/layout/hProcess4"/>
    <dgm:cxn modelId="{744E0CE8-222C-4638-8737-4BCA72B31F31}" type="presParOf" srcId="{27040665-3CC2-4007-9948-A8C986133602}" destId="{61678801-CF9E-4968-B725-3A435C2D13D9}" srcOrd="0" destOrd="0" presId="urn:microsoft.com/office/officeart/2005/8/layout/hProcess4"/>
    <dgm:cxn modelId="{BB238897-460E-40A3-A665-FCE35B833720}" type="presParOf" srcId="{27040665-3CC2-4007-9948-A8C986133602}" destId="{7592D6A6-D90B-4829-8FD5-36028E873145}" srcOrd="1" destOrd="0" presId="urn:microsoft.com/office/officeart/2005/8/layout/hProcess4"/>
    <dgm:cxn modelId="{9161F775-90B3-43DA-81C6-A649347285A7}" type="presParOf" srcId="{27040665-3CC2-4007-9948-A8C986133602}" destId="{F9E06A14-EA48-4626-8FD9-654D702501E1}" srcOrd="2" destOrd="0" presId="urn:microsoft.com/office/officeart/2005/8/layout/hProcess4"/>
    <dgm:cxn modelId="{CFBCC13C-0471-465B-A1C7-BCA68659EABD}" type="presParOf" srcId="{27040665-3CC2-4007-9948-A8C986133602}" destId="{B4E51F62-CEB4-4FED-8AE7-5462223110C8}" srcOrd="3" destOrd="0" presId="urn:microsoft.com/office/officeart/2005/8/layout/hProcess4"/>
    <dgm:cxn modelId="{96A4843E-759D-43B6-8BBB-7F10910A662A}" type="presParOf" srcId="{27040665-3CC2-4007-9948-A8C986133602}" destId="{0CA415EE-2C55-4469-A103-9E327918F6B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AD88F-49D7-4732-BB80-65EEA0312340}">
      <dsp:nvSpPr>
        <dsp:cNvPr id="0" name=""/>
        <dsp:cNvSpPr/>
      </dsp:nvSpPr>
      <dsp:spPr>
        <a:xfrm>
          <a:off x="0" y="3576"/>
          <a:ext cx="8229600" cy="10656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144" tIns="150368" rIns="263144" bIns="150368" numCol="1" spcCol="1270" anchor="ctr" anchorCtr="0">
          <a:noAutofit/>
        </a:bodyPr>
        <a:lstStyle/>
        <a:p>
          <a:pPr lvl="0" algn="ctr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b="1" i="0" kern="1200" dirty="0" smtClean="0">
              <a:latin typeface="+mn-lt"/>
              <a:cs typeface="Times New Roman" pitchFamily="18" charset="0"/>
            </a:rPr>
            <a:t>SUBJECTS</a:t>
          </a:r>
          <a:endParaRPr lang="en-US" sz="3700" i="0" kern="1200" dirty="0">
            <a:latin typeface="+mn-lt"/>
            <a:cs typeface="Times New Roman" pitchFamily="18" charset="0"/>
          </a:endParaRPr>
        </a:p>
      </dsp:txBody>
      <dsp:txXfrm>
        <a:off x="0" y="3576"/>
        <a:ext cx="8229600" cy="1065600"/>
      </dsp:txXfrm>
    </dsp:sp>
    <dsp:sp modelId="{6D4A45D1-2CA8-496F-BDC6-6E277BD67543}">
      <dsp:nvSpPr>
        <dsp:cNvPr id="0" name=""/>
        <dsp:cNvSpPr/>
      </dsp:nvSpPr>
      <dsp:spPr>
        <a:xfrm>
          <a:off x="0" y="1069176"/>
          <a:ext cx="8229600" cy="3453210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7358" tIns="197358" rIns="263144" bIns="296037" numCol="1" spcCol="1270" anchor="t" anchorCtr="0">
          <a:noAutofit/>
        </a:bodyPr>
        <a:lstStyle/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700" i="0" kern="1200" dirty="0" smtClean="0">
              <a:latin typeface="+mn-lt"/>
              <a:cs typeface="Times New Roman" pitchFamily="18" charset="0"/>
            </a:rPr>
            <a:t>Game Design </a:t>
          </a:r>
          <a:endParaRPr lang="en-US" sz="3700" i="0" kern="1200" dirty="0">
            <a:latin typeface="+mn-lt"/>
            <a:cs typeface="Times New Roman" pitchFamily="18" charset="0"/>
          </a:endParaRPr>
        </a:p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700" i="0" kern="1200" dirty="0" smtClean="0">
              <a:latin typeface="+mn-lt"/>
              <a:cs typeface="Times New Roman" pitchFamily="18" charset="0"/>
            </a:rPr>
            <a:t>Computer Graphic </a:t>
          </a:r>
          <a:endParaRPr lang="en-US" sz="3700" i="0" kern="1200" dirty="0">
            <a:latin typeface="+mn-lt"/>
            <a:cs typeface="Times New Roman" pitchFamily="18" charset="0"/>
          </a:endParaRPr>
        </a:p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700" i="0" kern="1200" dirty="0" smtClean="0">
              <a:latin typeface="+mn-lt"/>
              <a:cs typeface="Times New Roman" pitchFamily="18" charset="0"/>
            </a:rPr>
            <a:t>Multimedia Programming Foundation  </a:t>
          </a:r>
          <a:endParaRPr lang="en-US" sz="3700" i="0" kern="1200" dirty="0">
            <a:latin typeface="+mn-lt"/>
            <a:cs typeface="Times New Roman" pitchFamily="18" charset="0"/>
          </a:endParaRPr>
        </a:p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700" i="0" kern="1200" dirty="0" smtClean="0">
              <a:latin typeface="+mn-lt"/>
              <a:cs typeface="Times New Roman" pitchFamily="18" charset="0"/>
            </a:rPr>
            <a:t>User Experience</a:t>
          </a:r>
          <a:endParaRPr lang="en-US" sz="3700" i="0" kern="1200" dirty="0">
            <a:latin typeface="+mn-lt"/>
            <a:cs typeface="Times New Roman" pitchFamily="18" charset="0"/>
          </a:endParaRPr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700" i="0" u="none" kern="1200" dirty="0" smtClean="0">
              <a:latin typeface="+mn-lt"/>
              <a:cs typeface="Times New Roman" pitchFamily="18" charset="0"/>
            </a:rPr>
            <a:t>Game Programming </a:t>
          </a:r>
        </a:p>
      </dsp:txBody>
      <dsp:txXfrm>
        <a:off x="0" y="1069176"/>
        <a:ext cx="8229600" cy="345321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DC47C-6583-46EB-886E-7A7F557BA7F1}">
      <dsp:nvSpPr>
        <dsp:cNvPr id="0" name=""/>
        <dsp:cNvSpPr/>
      </dsp:nvSpPr>
      <dsp:spPr>
        <a:xfrm>
          <a:off x="2406" y="1781017"/>
          <a:ext cx="2333155" cy="19243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multimedia content analysis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content-based multimedia retrieval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multimedia security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audio / image / video processing, compression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etc</a:t>
          </a:r>
          <a:endParaRPr lang="en-US" sz="1200" kern="1200" dirty="0"/>
        </a:p>
      </dsp:txBody>
      <dsp:txXfrm>
        <a:off x="46691" y="1825302"/>
        <a:ext cx="2244585" cy="1423431"/>
      </dsp:txXfrm>
    </dsp:sp>
    <dsp:sp modelId="{718F90B9-9CB7-4742-817C-5BCB5F76B052}">
      <dsp:nvSpPr>
        <dsp:cNvPr id="0" name=""/>
        <dsp:cNvSpPr/>
      </dsp:nvSpPr>
      <dsp:spPr>
        <a:xfrm>
          <a:off x="1339742" y="2333307"/>
          <a:ext cx="2434222" cy="2434222"/>
        </a:xfrm>
        <a:prstGeom prst="leftCircularArrow">
          <a:avLst>
            <a:gd name="adj1" fmla="val 2588"/>
            <a:gd name="adj2" fmla="val 314302"/>
            <a:gd name="adj3" fmla="val 2089813"/>
            <a:gd name="adj4" fmla="val 9024489"/>
            <a:gd name="adj5" fmla="val 301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ED0F91-02B4-4D35-8DDB-F055A16AE322}">
      <dsp:nvSpPr>
        <dsp:cNvPr id="0" name=""/>
        <dsp:cNvSpPr/>
      </dsp:nvSpPr>
      <dsp:spPr>
        <a:xfrm>
          <a:off x="520885" y="3293018"/>
          <a:ext cx="2073916" cy="82472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Multimedia Processing and Coding</a:t>
          </a:r>
          <a:endParaRPr lang="en-US" sz="1700" kern="1200" dirty="0"/>
        </a:p>
      </dsp:txBody>
      <dsp:txXfrm>
        <a:off x="545040" y="3317173"/>
        <a:ext cx="2025606" cy="776418"/>
      </dsp:txXfrm>
    </dsp:sp>
    <dsp:sp modelId="{BF62043A-97D9-474E-9CCB-BD32E8F4927F}">
      <dsp:nvSpPr>
        <dsp:cNvPr id="0" name=""/>
        <dsp:cNvSpPr/>
      </dsp:nvSpPr>
      <dsp:spPr>
        <a:xfrm>
          <a:off x="2894802" y="1781017"/>
          <a:ext cx="2333155" cy="19243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multimedia communication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multimedia streaming</a:t>
          </a:r>
          <a:endParaRPr lang="en-US" sz="1200" kern="1200" dirty="0"/>
        </a:p>
      </dsp:txBody>
      <dsp:txXfrm>
        <a:off x="2939087" y="2237666"/>
        <a:ext cx="2244585" cy="1423431"/>
      </dsp:txXfrm>
    </dsp:sp>
    <dsp:sp modelId="{3A75CF18-3104-4DE6-B2C8-12A10958856D}">
      <dsp:nvSpPr>
        <dsp:cNvPr id="0" name=""/>
        <dsp:cNvSpPr/>
      </dsp:nvSpPr>
      <dsp:spPr>
        <a:xfrm>
          <a:off x="4212695" y="643417"/>
          <a:ext cx="2732347" cy="2732347"/>
        </a:xfrm>
        <a:prstGeom prst="circularArrow">
          <a:avLst>
            <a:gd name="adj1" fmla="val 2306"/>
            <a:gd name="adj2" fmla="val 278184"/>
            <a:gd name="adj3" fmla="val 19546305"/>
            <a:gd name="adj4" fmla="val 12575511"/>
            <a:gd name="adj5" fmla="val 269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2E32BB-38EC-4BD6-BC9C-B03CDBFB10DB}">
      <dsp:nvSpPr>
        <dsp:cNvPr id="0" name=""/>
        <dsp:cNvSpPr/>
      </dsp:nvSpPr>
      <dsp:spPr>
        <a:xfrm>
          <a:off x="3413281" y="1368653"/>
          <a:ext cx="2073916" cy="824728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Multimedia System Support and Networking</a:t>
          </a:r>
          <a:endParaRPr lang="en-US" sz="1700" kern="1200" dirty="0"/>
        </a:p>
      </dsp:txBody>
      <dsp:txXfrm>
        <a:off x="3437436" y="1392808"/>
        <a:ext cx="2025606" cy="776418"/>
      </dsp:txXfrm>
    </dsp:sp>
    <dsp:sp modelId="{7592D6A6-D90B-4829-8FD5-36028E873145}">
      <dsp:nvSpPr>
        <dsp:cNvPr id="0" name=""/>
        <dsp:cNvSpPr/>
      </dsp:nvSpPr>
      <dsp:spPr>
        <a:xfrm>
          <a:off x="5787197" y="1781017"/>
          <a:ext cx="2333155" cy="19243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hypermedia systems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user interfaces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authoring systems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multimedia interaction</a:t>
          </a:r>
          <a:endParaRPr lang="en-US" sz="1200" kern="1200" dirty="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multimedia integration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>
        <a:off x="5831482" y="1825302"/>
        <a:ext cx="2244585" cy="1423431"/>
      </dsp:txXfrm>
    </dsp:sp>
    <dsp:sp modelId="{B4E51F62-CEB4-4FED-8AE7-5462223110C8}">
      <dsp:nvSpPr>
        <dsp:cNvPr id="0" name=""/>
        <dsp:cNvSpPr/>
      </dsp:nvSpPr>
      <dsp:spPr>
        <a:xfrm>
          <a:off x="6305676" y="3293018"/>
          <a:ext cx="2073916" cy="824728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Multimedia Tools, End Systems, and Applications</a:t>
          </a:r>
          <a:endParaRPr lang="en-US" sz="1700" kern="1200" dirty="0"/>
        </a:p>
      </dsp:txBody>
      <dsp:txXfrm>
        <a:off x="6329831" y="3317173"/>
        <a:ext cx="2025606" cy="77641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4AC3E5-1F5F-4D3A-81EB-D7F7DB43033D}">
      <dsp:nvSpPr>
        <dsp:cNvPr id="0" name=""/>
        <dsp:cNvSpPr/>
      </dsp:nvSpPr>
      <dsp:spPr>
        <a:xfrm rot="16200000">
          <a:off x="-956010" y="957014"/>
          <a:ext cx="4525963" cy="2611933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8366" bIns="0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+mj-lt"/>
            </a:rPr>
            <a:t>Management</a:t>
          </a:r>
          <a:endParaRPr lang="en-US" sz="28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>
              <a:latin typeface="+mj-lt"/>
            </a:rPr>
            <a:t>Chief Technology Officer</a:t>
          </a:r>
          <a:endParaRPr lang="en-US" sz="2200" b="1" kern="1200" dirty="0">
            <a:latin typeface="+mj-lt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>
              <a:latin typeface="+mj-lt"/>
            </a:rPr>
            <a:t>Chief Information Officer</a:t>
          </a:r>
          <a:endParaRPr lang="en-US" sz="2200" b="1" kern="1200" dirty="0">
            <a:latin typeface="+mj-lt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>
              <a:latin typeface="+mj-lt"/>
            </a:rPr>
            <a:t>IT Consultant</a:t>
          </a:r>
          <a:endParaRPr lang="en-US" sz="2200" b="1" kern="1200" dirty="0">
            <a:latin typeface="+mj-lt"/>
          </a:endParaRPr>
        </a:p>
      </dsp:txBody>
      <dsp:txXfrm rot="5400000">
        <a:off x="1005" y="905192"/>
        <a:ext cx="2611933" cy="2715577"/>
      </dsp:txXfrm>
    </dsp:sp>
    <dsp:sp modelId="{E06CD81C-9AAD-4084-8E91-C075350474D5}">
      <dsp:nvSpPr>
        <dsp:cNvPr id="0" name=""/>
        <dsp:cNvSpPr/>
      </dsp:nvSpPr>
      <dsp:spPr>
        <a:xfrm rot="16200000">
          <a:off x="1851818" y="957014"/>
          <a:ext cx="4525963" cy="2611933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8366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+mj-lt"/>
            </a:rPr>
            <a:t>Multi Media</a:t>
          </a:r>
          <a:endParaRPr lang="en-US" sz="2800" b="1" kern="1200" dirty="0">
            <a:latin typeface="+mj-lt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>
              <a:latin typeface="+mj-lt"/>
            </a:rPr>
            <a:t>Multimedia Designer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>
              <a:latin typeface="+mj-lt"/>
            </a:rPr>
            <a:t>Multimedia Engineer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>
              <a:latin typeface="+mj-lt"/>
            </a:rPr>
            <a:t>Game Engineer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>
              <a:latin typeface="+mj-lt"/>
            </a:rPr>
            <a:t>Game Designer</a:t>
          </a:r>
        </a:p>
      </dsp:txBody>
      <dsp:txXfrm rot="5400000">
        <a:off x="2808833" y="905192"/>
        <a:ext cx="2611933" cy="2715577"/>
      </dsp:txXfrm>
    </dsp:sp>
    <dsp:sp modelId="{4ED765A6-4741-4958-81CD-FF15C236CD16}">
      <dsp:nvSpPr>
        <dsp:cNvPr id="0" name=""/>
        <dsp:cNvSpPr/>
      </dsp:nvSpPr>
      <dsp:spPr>
        <a:xfrm rot="16200000">
          <a:off x="4659647" y="957014"/>
          <a:ext cx="4525963" cy="2611933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8366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+mj-lt"/>
            </a:rPr>
            <a:t>Scientist</a:t>
          </a:r>
          <a:endParaRPr lang="en-US" sz="2800" b="1" kern="1200" dirty="0">
            <a:latin typeface="+mj-lt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>
              <a:latin typeface="+mj-lt"/>
            </a:rPr>
            <a:t>Lecturer / Trainer</a:t>
          </a:r>
          <a:endParaRPr lang="en-US" sz="2200" b="1" kern="1200" dirty="0">
            <a:latin typeface="+mj-lt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b="1" kern="1200" dirty="0" smtClean="0">
              <a:latin typeface="+mj-lt"/>
            </a:rPr>
            <a:t>Researcher</a:t>
          </a:r>
          <a:endParaRPr lang="en-US" sz="2200" b="1" kern="1200" dirty="0">
            <a:latin typeface="+mj-lt"/>
          </a:endParaRPr>
        </a:p>
      </dsp:txBody>
      <dsp:txXfrm rot="5400000">
        <a:off x="5616662" y="905192"/>
        <a:ext cx="2611933" cy="271557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D33B02-17ED-4265-BD0C-D056BFB33D1F}">
      <dsp:nvSpPr>
        <dsp:cNvPr id="0" name=""/>
        <dsp:cNvSpPr/>
      </dsp:nvSpPr>
      <dsp:spPr>
        <a:xfrm>
          <a:off x="0" y="137160"/>
          <a:ext cx="5410200" cy="2164080"/>
        </a:xfrm>
        <a:prstGeom prst="leftRightRibbon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1A30DD-BC8B-428F-BFE4-A8F9BD9F6626}">
      <dsp:nvSpPr>
        <dsp:cNvPr id="0" name=""/>
        <dsp:cNvSpPr/>
      </dsp:nvSpPr>
      <dsp:spPr>
        <a:xfrm>
          <a:off x="649224" y="515874"/>
          <a:ext cx="1785365" cy="106039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smtClean="0">
              <a:latin typeface="Times New Roman" pitchFamily="18" charset="0"/>
              <a:cs typeface="Times New Roman" pitchFamily="18" charset="0"/>
            </a:rPr>
            <a:t>Data Base System</a:t>
          </a:r>
        </a:p>
      </dsp:txBody>
      <dsp:txXfrm>
        <a:off x="649224" y="515874"/>
        <a:ext cx="1785365" cy="1060399"/>
      </dsp:txXfrm>
    </dsp:sp>
    <dsp:sp modelId="{8809AD5D-9897-49F7-BE9D-BCD9C52532B2}">
      <dsp:nvSpPr>
        <dsp:cNvPr id="0" name=""/>
        <dsp:cNvSpPr/>
      </dsp:nvSpPr>
      <dsp:spPr>
        <a:xfrm>
          <a:off x="2705100" y="862126"/>
          <a:ext cx="2109978" cy="106039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9784" rIns="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 smtClean="0">
              <a:latin typeface="+mj-lt"/>
              <a:cs typeface="Times New Roman" pitchFamily="18" charset="0"/>
            </a:rPr>
            <a:t>A shared, integrated computer structure that stores a collection of end user data and meta data</a:t>
          </a:r>
          <a:endParaRPr lang="en-US" sz="16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05100" y="862126"/>
        <a:ext cx="2109978" cy="106039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AD88F-49D7-4732-BB80-65EEA0312340}">
      <dsp:nvSpPr>
        <dsp:cNvPr id="0" name=""/>
        <dsp:cNvSpPr/>
      </dsp:nvSpPr>
      <dsp:spPr>
        <a:xfrm>
          <a:off x="40" y="187356"/>
          <a:ext cx="3845569" cy="7200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i="0" kern="1200" dirty="0" smtClean="0">
              <a:latin typeface="+mn-lt"/>
              <a:cs typeface="Times New Roman" pitchFamily="18" charset="0"/>
            </a:rPr>
            <a:t>Database Technology</a:t>
          </a:r>
          <a:endParaRPr lang="en-US" sz="2500" i="0" kern="1200" dirty="0">
            <a:latin typeface="+mn-lt"/>
            <a:cs typeface="Times New Roman" pitchFamily="18" charset="0"/>
          </a:endParaRPr>
        </a:p>
      </dsp:txBody>
      <dsp:txXfrm>
        <a:off x="40" y="187356"/>
        <a:ext cx="3845569" cy="720000"/>
      </dsp:txXfrm>
    </dsp:sp>
    <dsp:sp modelId="{6D4A45D1-2CA8-496F-BDC6-6E277BD67543}">
      <dsp:nvSpPr>
        <dsp:cNvPr id="0" name=""/>
        <dsp:cNvSpPr/>
      </dsp:nvSpPr>
      <dsp:spPr>
        <a:xfrm>
          <a:off x="40" y="907356"/>
          <a:ext cx="3845569" cy="34312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b="0" i="0" kern="1200" dirty="0" smtClean="0">
              <a:latin typeface="+mn-lt"/>
              <a:cs typeface="Times New Roman" pitchFamily="18" charset="0"/>
            </a:rPr>
            <a:t>Database Design </a:t>
          </a:r>
          <a:endParaRPr lang="en-US" sz="2500" i="0" kern="1200" dirty="0">
            <a:latin typeface="+mn-lt"/>
            <a:cs typeface="Times New Roman" pitchFamily="18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Object-Oriented Database</a:t>
          </a:r>
          <a:endParaRPr lang="en-US" sz="2500" b="0" i="0" kern="1200" dirty="0" smtClean="0">
            <a:latin typeface="+mn-lt"/>
            <a:cs typeface="Times New Roman" pitchFamily="18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b="0" i="0" kern="1200" dirty="0" smtClean="0">
              <a:latin typeface="+mn-lt"/>
              <a:cs typeface="Times New Roman" pitchFamily="18" charset="0"/>
            </a:rPr>
            <a:t>Data Warehouse 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Geographical Information System</a:t>
          </a:r>
          <a:endParaRPr lang="en-US" sz="2500" b="0" i="0" kern="1200" dirty="0" smtClean="0">
            <a:latin typeface="+mn-lt"/>
            <a:cs typeface="Times New Roman" pitchFamily="18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Database Administration</a:t>
          </a:r>
          <a:endParaRPr lang="en-US" sz="2500" b="0" i="0" kern="1200" dirty="0" smtClean="0">
            <a:latin typeface="+mn-lt"/>
            <a:cs typeface="Times New Roman" pitchFamily="18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b="0" i="0" kern="1200" dirty="0" smtClean="0">
              <a:latin typeface="+mn-lt"/>
              <a:cs typeface="Times New Roman" pitchFamily="18" charset="0"/>
            </a:rPr>
            <a:t>Data Mining </a:t>
          </a:r>
        </a:p>
      </dsp:txBody>
      <dsp:txXfrm>
        <a:off x="40" y="907356"/>
        <a:ext cx="3845569" cy="3431250"/>
      </dsp:txXfrm>
    </dsp:sp>
    <dsp:sp modelId="{72E88076-3CD0-440A-BF8E-CFC8D0047FD6}">
      <dsp:nvSpPr>
        <dsp:cNvPr id="0" name=""/>
        <dsp:cNvSpPr/>
      </dsp:nvSpPr>
      <dsp:spPr>
        <a:xfrm>
          <a:off x="4383989" y="187356"/>
          <a:ext cx="3845569" cy="7200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i="0" kern="1200" dirty="0" smtClean="0">
              <a:latin typeface="+mn-lt"/>
              <a:cs typeface="Times New Roman" pitchFamily="18" charset="0"/>
            </a:rPr>
            <a:t>Applied Database</a:t>
          </a:r>
          <a:endParaRPr lang="en-US" sz="2500" i="0" kern="1200" dirty="0">
            <a:latin typeface="+mn-lt"/>
            <a:cs typeface="Times New Roman" pitchFamily="18" charset="0"/>
          </a:endParaRPr>
        </a:p>
      </dsp:txBody>
      <dsp:txXfrm>
        <a:off x="4383989" y="187356"/>
        <a:ext cx="3845569" cy="720000"/>
      </dsp:txXfrm>
    </dsp:sp>
    <dsp:sp modelId="{34A2FD50-F363-4B3C-B4A0-328CF5D047F2}">
      <dsp:nvSpPr>
        <dsp:cNvPr id="0" name=""/>
        <dsp:cNvSpPr/>
      </dsp:nvSpPr>
      <dsp:spPr>
        <a:xfrm>
          <a:off x="4363185" y="907356"/>
          <a:ext cx="3845569" cy="3431250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i="0" kern="1200" dirty="0" smtClean="0">
              <a:latin typeface="+mn-lt"/>
              <a:cs typeface="Times New Roman" pitchFamily="18" charset="0"/>
            </a:rPr>
            <a:t>Applied Database I</a:t>
          </a:r>
          <a:endParaRPr lang="en-US" sz="2500" b="0" i="0" kern="1200" dirty="0">
            <a:latin typeface="+mn-lt"/>
            <a:cs typeface="Times New Roman" pitchFamily="18" charset="0"/>
          </a:endParaRPr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Geographical Information System</a:t>
          </a:r>
          <a:endParaRPr lang="en-US" sz="2500" b="0" i="0" kern="1200" dirty="0">
            <a:latin typeface="+mn-lt"/>
            <a:cs typeface="Times New Roman" pitchFamily="18" charset="0"/>
          </a:endParaRPr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Database Design</a:t>
          </a:r>
          <a:endParaRPr lang="en-US" sz="2500" b="0" i="0" kern="1200" dirty="0">
            <a:latin typeface="+mn-lt"/>
            <a:cs typeface="Times New Roman" pitchFamily="18" charset="0"/>
          </a:endParaRPr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i="0" kern="1200" dirty="0" smtClean="0">
              <a:latin typeface="+mn-lt"/>
              <a:cs typeface="Times New Roman" pitchFamily="18" charset="0"/>
            </a:rPr>
            <a:t>Applied Database II </a:t>
          </a:r>
          <a:endParaRPr lang="en-US" sz="2500" i="0" kern="1200" dirty="0">
            <a:latin typeface="+mn-lt"/>
            <a:cs typeface="Times New Roman" pitchFamily="18" charset="0"/>
          </a:endParaRPr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i="0" kern="1200" dirty="0" smtClean="0">
              <a:latin typeface="+mn-lt"/>
              <a:cs typeface="Times New Roman" pitchFamily="18" charset="0"/>
            </a:rPr>
            <a:t>Applied Database III</a:t>
          </a:r>
          <a:endParaRPr lang="en-US" sz="2500" i="0" kern="1200" dirty="0">
            <a:latin typeface="+mn-lt"/>
            <a:cs typeface="Times New Roman" pitchFamily="18" charset="0"/>
          </a:endParaRPr>
        </a:p>
      </dsp:txBody>
      <dsp:txXfrm>
        <a:off x="4363185" y="907356"/>
        <a:ext cx="3845569" cy="343125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DC47C-6583-46EB-886E-7A7F557BA7F1}">
      <dsp:nvSpPr>
        <dsp:cNvPr id="0" name=""/>
        <dsp:cNvSpPr/>
      </dsp:nvSpPr>
      <dsp:spPr>
        <a:xfrm>
          <a:off x="2406" y="1781017"/>
          <a:ext cx="2333155" cy="19243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database for e-commerce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database for multimedia application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database for web</a:t>
          </a:r>
          <a:endParaRPr lang="en-US" sz="1500" kern="1200" dirty="0"/>
        </a:p>
      </dsp:txBody>
      <dsp:txXfrm>
        <a:off x="46691" y="1825302"/>
        <a:ext cx="2244585" cy="1423431"/>
      </dsp:txXfrm>
    </dsp:sp>
    <dsp:sp modelId="{718F90B9-9CB7-4742-817C-5BCB5F76B052}">
      <dsp:nvSpPr>
        <dsp:cNvPr id="0" name=""/>
        <dsp:cNvSpPr/>
      </dsp:nvSpPr>
      <dsp:spPr>
        <a:xfrm>
          <a:off x="1339742" y="2333307"/>
          <a:ext cx="2434222" cy="2434222"/>
        </a:xfrm>
        <a:prstGeom prst="leftCircularArrow">
          <a:avLst>
            <a:gd name="adj1" fmla="val 2588"/>
            <a:gd name="adj2" fmla="val 314302"/>
            <a:gd name="adj3" fmla="val 2089813"/>
            <a:gd name="adj4" fmla="val 9024489"/>
            <a:gd name="adj5" fmla="val 301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ED0F91-02B4-4D35-8DDB-F055A16AE322}">
      <dsp:nvSpPr>
        <dsp:cNvPr id="0" name=""/>
        <dsp:cNvSpPr/>
      </dsp:nvSpPr>
      <dsp:spPr>
        <a:xfrm>
          <a:off x="520885" y="3293018"/>
          <a:ext cx="2073916" cy="82472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Database Application</a:t>
          </a:r>
          <a:endParaRPr lang="en-US" sz="1800" kern="1200" dirty="0"/>
        </a:p>
      </dsp:txBody>
      <dsp:txXfrm>
        <a:off x="545040" y="3317173"/>
        <a:ext cx="2025606" cy="776418"/>
      </dsp:txXfrm>
    </dsp:sp>
    <dsp:sp modelId="{BF62043A-97D9-474E-9CCB-BD32E8F4927F}">
      <dsp:nvSpPr>
        <dsp:cNvPr id="0" name=""/>
        <dsp:cNvSpPr/>
      </dsp:nvSpPr>
      <dsp:spPr>
        <a:xfrm>
          <a:off x="2894802" y="1781017"/>
          <a:ext cx="2333155" cy="19243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database tuning tools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database performance improvements </a:t>
          </a:r>
          <a:endParaRPr lang="en-US" sz="1500" kern="1200" dirty="0"/>
        </a:p>
      </dsp:txBody>
      <dsp:txXfrm>
        <a:off x="2939087" y="2237666"/>
        <a:ext cx="2244585" cy="1423431"/>
      </dsp:txXfrm>
    </dsp:sp>
    <dsp:sp modelId="{3A75CF18-3104-4DE6-B2C8-12A10958856D}">
      <dsp:nvSpPr>
        <dsp:cNvPr id="0" name=""/>
        <dsp:cNvSpPr/>
      </dsp:nvSpPr>
      <dsp:spPr>
        <a:xfrm>
          <a:off x="4212695" y="643417"/>
          <a:ext cx="2732347" cy="2732347"/>
        </a:xfrm>
        <a:prstGeom prst="circularArrow">
          <a:avLst>
            <a:gd name="adj1" fmla="val 2306"/>
            <a:gd name="adj2" fmla="val 278184"/>
            <a:gd name="adj3" fmla="val 19546305"/>
            <a:gd name="adj4" fmla="val 12575511"/>
            <a:gd name="adj5" fmla="val 269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2E32BB-38EC-4BD6-BC9C-B03CDBFB10DB}">
      <dsp:nvSpPr>
        <dsp:cNvPr id="0" name=""/>
        <dsp:cNvSpPr/>
      </dsp:nvSpPr>
      <dsp:spPr>
        <a:xfrm>
          <a:off x="3413281" y="1368653"/>
          <a:ext cx="2073916" cy="824728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Database Tuning</a:t>
          </a:r>
          <a:endParaRPr lang="en-US" sz="1800" kern="1200" dirty="0"/>
        </a:p>
      </dsp:txBody>
      <dsp:txXfrm>
        <a:off x="3437436" y="1392808"/>
        <a:ext cx="2025606" cy="776418"/>
      </dsp:txXfrm>
    </dsp:sp>
    <dsp:sp modelId="{7592D6A6-D90B-4829-8FD5-36028E873145}">
      <dsp:nvSpPr>
        <dsp:cNvPr id="0" name=""/>
        <dsp:cNvSpPr/>
      </dsp:nvSpPr>
      <dsp:spPr>
        <a:xfrm>
          <a:off x="5787197" y="1781017"/>
          <a:ext cx="2333155" cy="19243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infrastructure mitigation for disaster recovery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Infrastructure assessment for disaster recovery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 dirty="0"/>
        </a:p>
      </dsp:txBody>
      <dsp:txXfrm>
        <a:off x="5831482" y="1825302"/>
        <a:ext cx="2244585" cy="1423431"/>
      </dsp:txXfrm>
    </dsp:sp>
    <dsp:sp modelId="{B4E51F62-CEB4-4FED-8AE7-5462223110C8}">
      <dsp:nvSpPr>
        <dsp:cNvPr id="0" name=""/>
        <dsp:cNvSpPr/>
      </dsp:nvSpPr>
      <dsp:spPr>
        <a:xfrm>
          <a:off x="6305676" y="3293018"/>
          <a:ext cx="2073916" cy="824728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Geographical Information System</a:t>
          </a:r>
          <a:endParaRPr lang="en-US" sz="1800" kern="1200" dirty="0"/>
        </a:p>
      </dsp:txBody>
      <dsp:txXfrm>
        <a:off x="6329831" y="3317173"/>
        <a:ext cx="2025606" cy="776418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4AC3E5-1F5F-4D3A-81EB-D7F7DB43033D}">
      <dsp:nvSpPr>
        <dsp:cNvPr id="0" name=""/>
        <dsp:cNvSpPr/>
      </dsp:nvSpPr>
      <dsp:spPr>
        <a:xfrm rot="16200000">
          <a:off x="-956010" y="957014"/>
          <a:ext cx="4525963" cy="2611933"/>
        </a:xfrm>
        <a:prstGeom prst="flowChartManualOperati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4621" bIns="0" numCol="1" spcCol="1270" anchor="t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chemeClr val="bg1"/>
              </a:solidFill>
              <a:latin typeface="+mj-lt"/>
            </a:rPr>
            <a:t>Management</a:t>
          </a:r>
          <a:endParaRPr lang="en-US" sz="2600" kern="1200" dirty="0">
            <a:solidFill>
              <a:schemeClr val="bg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bg1"/>
              </a:solidFill>
              <a:latin typeface="+mj-lt"/>
            </a:rPr>
            <a:t>Chief Technology Officer</a:t>
          </a:r>
          <a:endParaRPr lang="en-US" sz="2000" b="1" kern="1200" dirty="0">
            <a:solidFill>
              <a:schemeClr val="bg1"/>
            </a:solidFill>
            <a:latin typeface="+mj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bg1"/>
              </a:solidFill>
              <a:latin typeface="+mj-lt"/>
            </a:rPr>
            <a:t>Chief Information Officer</a:t>
          </a:r>
          <a:endParaRPr lang="en-US" sz="2000" b="1" kern="1200" dirty="0">
            <a:solidFill>
              <a:schemeClr val="bg1"/>
            </a:solidFill>
            <a:latin typeface="+mj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bg1"/>
              </a:solidFill>
              <a:latin typeface="+mj-lt"/>
            </a:rPr>
            <a:t>IT Consultant</a:t>
          </a:r>
          <a:endParaRPr lang="en-US" sz="2000" b="1" kern="1200" dirty="0">
            <a:solidFill>
              <a:schemeClr val="bg1"/>
            </a:solidFill>
            <a:latin typeface="+mj-lt"/>
          </a:endParaRPr>
        </a:p>
      </dsp:txBody>
      <dsp:txXfrm rot="5400000">
        <a:off x="1005" y="905192"/>
        <a:ext cx="2611933" cy="2715577"/>
      </dsp:txXfrm>
    </dsp:sp>
    <dsp:sp modelId="{6EB1A9FF-64CB-4F0D-8DDC-632900932335}">
      <dsp:nvSpPr>
        <dsp:cNvPr id="0" name=""/>
        <dsp:cNvSpPr/>
      </dsp:nvSpPr>
      <dsp:spPr>
        <a:xfrm rot="16200000">
          <a:off x="1851818" y="957014"/>
          <a:ext cx="4525963" cy="2611933"/>
        </a:xfrm>
        <a:prstGeom prst="flowChartManualOperati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4621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chemeClr val="bg1"/>
              </a:solidFill>
              <a:latin typeface="+mj-lt"/>
            </a:rPr>
            <a:t>Database Specialist</a:t>
          </a:r>
          <a:endParaRPr lang="en-US" sz="2600" b="1" kern="1200" dirty="0">
            <a:solidFill>
              <a:schemeClr val="bg1"/>
            </a:solidFill>
            <a:latin typeface="+mj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bg1"/>
              </a:solidFill>
              <a:latin typeface="+mj-lt"/>
            </a:rPr>
            <a:t>Database Designer</a:t>
          </a:r>
          <a:endParaRPr lang="en-US" sz="2000" b="1" kern="1200" dirty="0">
            <a:solidFill>
              <a:schemeClr val="bg1"/>
            </a:solidFill>
            <a:latin typeface="+mj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bg1"/>
              </a:solidFill>
              <a:latin typeface="+mj-lt"/>
            </a:rPr>
            <a:t>Database Programmer</a:t>
          </a:r>
          <a:endParaRPr lang="en-US" sz="2000" b="1" kern="1200" dirty="0">
            <a:solidFill>
              <a:schemeClr val="bg1"/>
            </a:solidFill>
            <a:latin typeface="+mj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bg1"/>
              </a:solidFill>
              <a:latin typeface="+mj-lt"/>
            </a:rPr>
            <a:t>Database Administrator</a:t>
          </a:r>
          <a:endParaRPr lang="en-US" sz="2000" b="1" kern="1200" dirty="0">
            <a:solidFill>
              <a:schemeClr val="bg1"/>
            </a:solidFill>
            <a:latin typeface="+mj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bg1"/>
              </a:solidFill>
              <a:latin typeface="+mj-lt"/>
            </a:rPr>
            <a:t>GIS Specialist</a:t>
          </a:r>
          <a:endParaRPr lang="en-US" sz="2000" b="1" kern="1200" dirty="0">
            <a:solidFill>
              <a:schemeClr val="bg1"/>
            </a:solidFill>
            <a:latin typeface="+mj-lt"/>
          </a:endParaRPr>
        </a:p>
      </dsp:txBody>
      <dsp:txXfrm rot="5400000">
        <a:off x="2808833" y="905192"/>
        <a:ext cx="2611933" cy="2715577"/>
      </dsp:txXfrm>
    </dsp:sp>
    <dsp:sp modelId="{9D6F2A68-AB6F-452B-9818-C322633DB3A4}">
      <dsp:nvSpPr>
        <dsp:cNvPr id="0" name=""/>
        <dsp:cNvSpPr/>
      </dsp:nvSpPr>
      <dsp:spPr>
        <a:xfrm rot="16200000">
          <a:off x="4659647" y="957014"/>
          <a:ext cx="4525963" cy="2611933"/>
        </a:xfrm>
        <a:prstGeom prst="flowChartManualOperati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4621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chemeClr val="bg1"/>
              </a:solidFill>
              <a:latin typeface="+mj-lt"/>
            </a:rPr>
            <a:t>Scientist</a:t>
          </a:r>
          <a:endParaRPr lang="en-US" sz="2600" b="1" kern="1200" dirty="0">
            <a:solidFill>
              <a:schemeClr val="bg1"/>
            </a:solidFill>
            <a:latin typeface="+mj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bg1"/>
              </a:solidFill>
              <a:latin typeface="+mj-lt"/>
            </a:rPr>
            <a:t>Lecturer / Trainer</a:t>
          </a:r>
          <a:endParaRPr lang="en-US" sz="2000" b="1" kern="1200" dirty="0">
            <a:solidFill>
              <a:schemeClr val="bg1"/>
            </a:solidFill>
            <a:latin typeface="+mj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chemeClr val="bg1"/>
              </a:solidFill>
              <a:latin typeface="+mj-lt"/>
            </a:rPr>
            <a:t>Researcher</a:t>
          </a:r>
          <a:endParaRPr lang="en-US" sz="2000" b="1" kern="1200" dirty="0">
            <a:solidFill>
              <a:schemeClr val="bg1"/>
            </a:solidFill>
            <a:latin typeface="+mj-lt"/>
          </a:endParaRPr>
        </a:p>
      </dsp:txBody>
      <dsp:txXfrm rot="5400000">
        <a:off x="5616662" y="905192"/>
        <a:ext cx="2611933" cy="2715577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1843C4-CDCA-4273-8126-42CF64CD1ED2}">
      <dsp:nvSpPr>
        <dsp:cNvPr id="0" name=""/>
        <dsp:cNvSpPr/>
      </dsp:nvSpPr>
      <dsp:spPr>
        <a:xfrm>
          <a:off x="0" y="107759"/>
          <a:ext cx="8229600" cy="6084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i="0" kern="1200" dirty="0" smtClean="0">
              <a:latin typeface="Times New Roman" pitchFamily="18" charset="0"/>
              <a:cs typeface="Times New Roman" pitchFamily="18" charset="0"/>
            </a:rPr>
            <a:t>Majors </a:t>
          </a:r>
          <a:endParaRPr lang="en-US" sz="260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700" y="137459"/>
        <a:ext cx="8170200" cy="549000"/>
      </dsp:txXfrm>
    </dsp:sp>
    <dsp:sp modelId="{738F025C-BC66-4448-AD3D-6E6FCD465504}">
      <dsp:nvSpPr>
        <dsp:cNvPr id="0" name=""/>
        <dsp:cNvSpPr/>
      </dsp:nvSpPr>
      <dsp:spPr>
        <a:xfrm>
          <a:off x="0" y="716159"/>
          <a:ext cx="8229600" cy="430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i="0" kern="1200" dirty="0" smtClean="0">
              <a:latin typeface="Times New Roman" pitchFamily="18" charset="0"/>
              <a:cs typeface="Times New Roman" pitchFamily="18" charset="0"/>
            </a:rPr>
            <a:t>CS or IS</a:t>
          </a:r>
          <a:endParaRPr lang="en-US" sz="200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716159"/>
        <a:ext cx="8229600" cy="430560"/>
      </dsp:txXfrm>
    </dsp:sp>
    <dsp:sp modelId="{5BC1439F-E319-4AB4-B427-0A7B444ED504}">
      <dsp:nvSpPr>
        <dsp:cNvPr id="0" name=""/>
        <dsp:cNvSpPr/>
      </dsp:nvSpPr>
      <dsp:spPr>
        <a:xfrm>
          <a:off x="0" y="1146719"/>
          <a:ext cx="8229600" cy="60840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i="0" kern="1200" dirty="0" smtClean="0">
              <a:latin typeface="Times New Roman" pitchFamily="18" charset="0"/>
              <a:cs typeface="Times New Roman" pitchFamily="18" charset="0"/>
            </a:rPr>
            <a:t>Conditions :</a:t>
          </a:r>
          <a:endParaRPr lang="en-US" sz="260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700" y="1176419"/>
        <a:ext cx="8170200" cy="549000"/>
      </dsp:txXfrm>
    </dsp:sp>
    <dsp:sp modelId="{2FD89D13-B4EA-4FE3-B79D-30CC24240D5A}">
      <dsp:nvSpPr>
        <dsp:cNvPr id="0" name=""/>
        <dsp:cNvSpPr/>
      </dsp:nvSpPr>
      <dsp:spPr>
        <a:xfrm>
          <a:off x="0" y="1755120"/>
          <a:ext cx="8229600" cy="3013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3020" rIns="184912" bIns="3302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i="0" kern="1200" dirty="0" smtClean="0">
              <a:latin typeface="Times New Roman" pitchFamily="18" charset="0"/>
              <a:cs typeface="Times New Roman" pitchFamily="18" charset="0"/>
            </a:rPr>
            <a:t>TOEFL &gt;= 500</a:t>
          </a:r>
          <a:endParaRPr lang="en-US" sz="2000" i="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i="0" kern="1200" dirty="0" smtClean="0">
              <a:latin typeface="Times New Roman" pitchFamily="18" charset="0"/>
              <a:cs typeface="Times New Roman" pitchFamily="18" charset="0"/>
            </a:rPr>
            <a:t>IPK &gt;= 3,25 (IPK semester 3)</a:t>
          </a:r>
          <a:endParaRPr lang="en-US" sz="2000" i="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i="0" kern="1200" dirty="0" smtClean="0">
              <a:latin typeface="Times New Roman" pitchFamily="18" charset="0"/>
              <a:cs typeface="Times New Roman" pitchFamily="18" charset="0"/>
            </a:rPr>
            <a:t>Algorithm &amp; Programming = A</a:t>
          </a:r>
          <a:endParaRPr lang="en-US" sz="2000" i="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i="0" kern="1200" dirty="0" smtClean="0">
              <a:latin typeface="Times New Roman" pitchFamily="18" charset="0"/>
              <a:cs typeface="Times New Roman" pitchFamily="18" charset="0"/>
            </a:rPr>
            <a:t>Capacity : 2 classes @ 30 students</a:t>
          </a:r>
          <a:endParaRPr lang="en-US" sz="2000" i="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i="0" kern="1200" dirty="0" smtClean="0">
              <a:latin typeface="Times New Roman" pitchFamily="18" charset="0"/>
              <a:cs typeface="Times New Roman" pitchFamily="18" charset="0"/>
            </a:rPr>
            <a:t>If the capacity cannot hold the number of students who choose Applied Database, students will be ranked by the score of Algorithm &amp; Programming subjects</a:t>
          </a:r>
          <a:endParaRPr lang="en-US" sz="2000" i="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000" i="0" kern="1200" dirty="0" smtClean="0">
              <a:latin typeface="Times New Roman" pitchFamily="18" charset="0"/>
              <a:cs typeface="Times New Roman" pitchFamily="18" charset="0"/>
            </a:rPr>
            <a:t>If you meet the pre-requisite, however you’re score for pre-requisite subjects are out of rank, then you will go for your 2</a:t>
          </a:r>
          <a:r>
            <a:rPr lang="en-US" sz="2000" i="0" kern="1200" baseline="30000" dirty="0" smtClean="0">
              <a:latin typeface="Times New Roman" pitchFamily="18" charset="0"/>
              <a:cs typeface="Times New Roman" pitchFamily="18" charset="0"/>
            </a:rPr>
            <a:t>nd</a:t>
          </a:r>
          <a:r>
            <a:rPr lang="en-US" sz="2000" i="0" kern="1200" dirty="0" smtClean="0">
              <a:latin typeface="Times New Roman" pitchFamily="18" charset="0"/>
              <a:cs typeface="Times New Roman" pitchFamily="18" charset="0"/>
            </a:rPr>
            <a:t> priority of concentration</a:t>
          </a:r>
          <a:endParaRPr lang="en-US" sz="200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755120"/>
        <a:ext cx="8229600" cy="30139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D33B02-17ED-4265-BD0C-D056BFB33D1F}">
      <dsp:nvSpPr>
        <dsp:cNvPr id="0" name=""/>
        <dsp:cNvSpPr/>
      </dsp:nvSpPr>
      <dsp:spPr>
        <a:xfrm>
          <a:off x="0" y="137160"/>
          <a:ext cx="5410200" cy="2164080"/>
        </a:xfrm>
        <a:prstGeom prst="leftRightRibbon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1A30DD-BC8B-428F-BFE4-A8F9BD9F6626}">
      <dsp:nvSpPr>
        <dsp:cNvPr id="0" name=""/>
        <dsp:cNvSpPr/>
      </dsp:nvSpPr>
      <dsp:spPr>
        <a:xfrm>
          <a:off x="649224" y="515874"/>
          <a:ext cx="1785365" cy="106039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smtClean="0">
              <a:latin typeface="Times New Roman" pitchFamily="18" charset="0"/>
              <a:cs typeface="Times New Roman" pitchFamily="18" charset="0"/>
            </a:rPr>
            <a:t>Computer Network </a:t>
          </a:r>
          <a:endParaRPr lang="en-US" sz="20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9224" y="515874"/>
        <a:ext cx="1785365" cy="1060399"/>
      </dsp:txXfrm>
    </dsp:sp>
    <dsp:sp modelId="{8809AD5D-9897-49F7-BE9D-BCD9C52532B2}">
      <dsp:nvSpPr>
        <dsp:cNvPr id="0" name=""/>
        <dsp:cNvSpPr/>
      </dsp:nvSpPr>
      <dsp:spPr>
        <a:xfrm>
          <a:off x="2705100" y="862126"/>
          <a:ext cx="2109978" cy="106039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6896" rIns="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developing network based application, designing, and management</a:t>
          </a:r>
          <a:endParaRPr lang="en-US" sz="1600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05100" y="862126"/>
        <a:ext cx="2109978" cy="1060399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BAD88F-49D7-4732-BB80-65EEA0312340}">
      <dsp:nvSpPr>
        <dsp:cNvPr id="0" name=""/>
        <dsp:cNvSpPr/>
      </dsp:nvSpPr>
      <dsp:spPr>
        <a:xfrm>
          <a:off x="40" y="428939"/>
          <a:ext cx="3845569" cy="7776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i="0" kern="1200" dirty="0" smtClean="0">
              <a:latin typeface="+mn-lt"/>
              <a:cs typeface="Times New Roman" pitchFamily="18" charset="0"/>
            </a:rPr>
            <a:t>Networking</a:t>
          </a:r>
          <a:endParaRPr lang="en-US" sz="2700" i="0" kern="1200" dirty="0">
            <a:latin typeface="+mn-lt"/>
            <a:cs typeface="Times New Roman" pitchFamily="18" charset="0"/>
          </a:endParaRPr>
        </a:p>
      </dsp:txBody>
      <dsp:txXfrm>
        <a:off x="40" y="428939"/>
        <a:ext cx="3845569" cy="777600"/>
      </dsp:txXfrm>
    </dsp:sp>
    <dsp:sp modelId="{6D4A45D1-2CA8-496F-BDC6-6E277BD67543}">
      <dsp:nvSpPr>
        <dsp:cNvPr id="0" name=""/>
        <dsp:cNvSpPr/>
      </dsp:nvSpPr>
      <dsp:spPr>
        <a:xfrm>
          <a:off x="40" y="1206539"/>
          <a:ext cx="3845569" cy="2890484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Network Design</a:t>
          </a:r>
          <a:endParaRPr lang="en-US" sz="2700" i="0" kern="1200" dirty="0">
            <a:latin typeface="+mn-lt"/>
            <a:cs typeface="Times New Roman" pitchFamily="18" charset="0"/>
          </a:endParaRPr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i="0" kern="1200" dirty="0" smtClean="0">
              <a:latin typeface="+mn-lt"/>
              <a:cs typeface="Times New Roman" pitchFamily="18" charset="0"/>
            </a:rPr>
            <a:t>Network Programming  </a:t>
          </a:r>
          <a:endParaRPr lang="en-US" sz="2700" i="0" kern="1200" dirty="0">
            <a:latin typeface="+mn-lt"/>
            <a:cs typeface="Times New Roman" pitchFamily="18" charset="0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Linux Operating System </a:t>
          </a:r>
          <a:endParaRPr lang="en-US" sz="2700" i="0" kern="1200" dirty="0">
            <a:latin typeface="+mn-lt"/>
            <a:cs typeface="Times New Roman" pitchFamily="18" charset="0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Server Technology</a:t>
          </a:r>
          <a:endParaRPr lang="en-US" sz="2700" i="0" kern="1200" dirty="0">
            <a:latin typeface="+mn-lt"/>
            <a:cs typeface="Times New Roman" pitchFamily="18" charset="0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Popular Network Technology</a:t>
          </a:r>
          <a:endParaRPr lang="en-US" sz="2700" i="0" kern="1200" dirty="0">
            <a:latin typeface="+mn-lt"/>
            <a:cs typeface="Times New Roman" pitchFamily="18" charset="0"/>
          </a:endParaRPr>
        </a:p>
      </dsp:txBody>
      <dsp:txXfrm>
        <a:off x="40" y="1206539"/>
        <a:ext cx="3845569" cy="2890484"/>
      </dsp:txXfrm>
    </dsp:sp>
    <dsp:sp modelId="{72E88076-3CD0-440A-BF8E-CFC8D0047FD6}">
      <dsp:nvSpPr>
        <dsp:cNvPr id="0" name=""/>
        <dsp:cNvSpPr/>
      </dsp:nvSpPr>
      <dsp:spPr>
        <a:xfrm>
          <a:off x="4383989" y="428939"/>
          <a:ext cx="3845569" cy="7776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09728" rIns="192024" bIns="109728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i="0" kern="1200" dirty="0" smtClean="0">
              <a:latin typeface="+mn-lt"/>
              <a:cs typeface="Times New Roman" pitchFamily="18" charset="0"/>
            </a:rPr>
            <a:t>Applied Networking</a:t>
          </a:r>
          <a:endParaRPr lang="en-US" sz="2700" i="0" kern="1200" dirty="0">
            <a:latin typeface="+mn-lt"/>
            <a:cs typeface="Times New Roman" pitchFamily="18" charset="0"/>
          </a:endParaRPr>
        </a:p>
      </dsp:txBody>
      <dsp:txXfrm>
        <a:off x="4383989" y="428939"/>
        <a:ext cx="3845569" cy="777600"/>
      </dsp:txXfrm>
    </dsp:sp>
    <dsp:sp modelId="{34A2FD50-F363-4B3C-B4A0-328CF5D047F2}">
      <dsp:nvSpPr>
        <dsp:cNvPr id="0" name=""/>
        <dsp:cNvSpPr/>
      </dsp:nvSpPr>
      <dsp:spPr>
        <a:xfrm>
          <a:off x="4363185" y="1206539"/>
          <a:ext cx="3845569" cy="2890484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018" tIns="144018" rIns="192024" bIns="216027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i="0" kern="1200" dirty="0" smtClean="0">
              <a:latin typeface="+mn-lt"/>
              <a:cs typeface="Times New Roman" pitchFamily="18" charset="0"/>
            </a:rPr>
            <a:t>Applied Networking I </a:t>
          </a:r>
          <a:endParaRPr lang="en-US" sz="2700" b="0" i="0" kern="1200" dirty="0">
            <a:latin typeface="+mn-lt"/>
            <a:cs typeface="Times New Roman" pitchFamily="18" charset="0"/>
          </a:endParaRPr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Network Design</a:t>
          </a:r>
          <a:endParaRPr lang="en-US" sz="2700" b="0" i="0" kern="1200" dirty="0">
            <a:latin typeface="+mn-lt"/>
            <a:cs typeface="Times New Roman" pitchFamily="18" charset="0"/>
          </a:endParaRPr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b="0" i="0" kern="1200" dirty="0" smtClean="0">
              <a:latin typeface="+mn-lt"/>
              <a:cs typeface="Times New Roman" pitchFamily="18" charset="0"/>
            </a:rPr>
            <a:t>Network Programming </a:t>
          </a:r>
          <a:endParaRPr lang="en-US" sz="2700" b="0" i="0" kern="1200" dirty="0">
            <a:latin typeface="+mn-lt"/>
            <a:cs typeface="Times New Roman" pitchFamily="18" charset="0"/>
          </a:endParaRPr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i="0" kern="1200" dirty="0" smtClean="0">
              <a:latin typeface="+mn-lt"/>
              <a:cs typeface="Times New Roman" pitchFamily="18" charset="0"/>
            </a:rPr>
            <a:t>Applied Networking II </a:t>
          </a:r>
          <a:endParaRPr lang="en-US" sz="2700" i="0" kern="1200" dirty="0">
            <a:latin typeface="+mn-lt"/>
            <a:cs typeface="Times New Roman" pitchFamily="18" charset="0"/>
          </a:endParaRPr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i="0" kern="1200" dirty="0" smtClean="0">
              <a:latin typeface="+mn-lt"/>
              <a:cs typeface="Times New Roman" pitchFamily="18" charset="0"/>
            </a:rPr>
            <a:t>Applied Networking III </a:t>
          </a:r>
          <a:endParaRPr lang="en-US" sz="2700" i="0" kern="1200" dirty="0">
            <a:latin typeface="+mn-lt"/>
            <a:cs typeface="Times New Roman" pitchFamily="18" charset="0"/>
          </a:endParaRPr>
        </a:p>
      </dsp:txBody>
      <dsp:txXfrm>
        <a:off x="4363185" y="1206539"/>
        <a:ext cx="3845569" cy="289048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DC47C-6583-46EB-886E-7A7F557BA7F1}">
      <dsp:nvSpPr>
        <dsp:cNvPr id="0" name=""/>
        <dsp:cNvSpPr/>
      </dsp:nvSpPr>
      <dsp:spPr>
        <a:xfrm>
          <a:off x="2406" y="1781017"/>
          <a:ext cx="2333155" cy="19243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network protocols, Internet, operating systems, servers and clients, quality of services (</a:t>
          </a:r>
          <a:r>
            <a:rPr lang="en-US" sz="1400" kern="1200" dirty="0" err="1" smtClean="0"/>
            <a:t>QoS</a:t>
          </a:r>
          <a:r>
            <a:rPr lang="en-US" sz="1400" kern="1200" dirty="0" smtClean="0"/>
            <a:t>), and databases to support multimedia based contents</a:t>
          </a:r>
          <a:endParaRPr lang="en-US" sz="1400" kern="1200" dirty="0"/>
        </a:p>
      </dsp:txBody>
      <dsp:txXfrm>
        <a:off x="46691" y="1825302"/>
        <a:ext cx="2244585" cy="1423431"/>
      </dsp:txXfrm>
    </dsp:sp>
    <dsp:sp modelId="{718F90B9-9CB7-4742-817C-5BCB5F76B052}">
      <dsp:nvSpPr>
        <dsp:cNvPr id="0" name=""/>
        <dsp:cNvSpPr/>
      </dsp:nvSpPr>
      <dsp:spPr>
        <a:xfrm>
          <a:off x="1339742" y="2333307"/>
          <a:ext cx="2434222" cy="2434222"/>
        </a:xfrm>
        <a:prstGeom prst="leftCircularArrow">
          <a:avLst>
            <a:gd name="adj1" fmla="val 2588"/>
            <a:gd name="adj2" fmla="val 314302"/>
            <a:gd name="adj3" fmla="val 2089813"/>
            <a:gd name="adj4" fmla="val 9024489"/>
            <a:gd name="adj5" fmla="val 301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ED0F91-02B4-4D35-8DDB-F055A16AE322}">
      <dsp:nvSpPr>
        <dsp:cNvPr id="0" name=""/>
        <dsp:cNvSpPr/>
      </dsp:nvSpPr>
      <dsp:spPr>
        <a:xfrm>
          <a:off x="520885" y="3293018"/>
          <a:ext cx="2073916" cy="82472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Multimedia System Support and Networking</a:t>
          </a:r>
          <a:endParaRPr lang="en-US" sz="1700" kern="1200" dirty="0"/>
        </a:p>
      </dsp:txBody>
      <dsp:txXfrm>
        <a:off x="545040" y="3317173"/>
        <a:ext cx="2025606" cy="776418"/>
      </dsp:txXfrm>
    </dsp:sp>
    <dsp:sp modelId="{BF62043A-97D9-474E-9CCB-BD32E8F4927F}">
      <dsp:nvSpPr>
        <dsp:cNvPr id="0" name=""/>
        <dsp:cNvSpPr/>
      </dsp:nvSpPr>
      <dsp:spPr>
        <a:xfrm>
          <a:off x="2894802" y="1781017"/>
          <a:ext cx="2333155" cy="19243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Client-Server network socket programming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Peer-to-Peer network socket programming</a:t>
          </a:r>
          <a:endParaRPr lang="en-US" sz="1400" kern="1200" dirty="0"/>
        </a:p>
      </dsp:txBody>
      <dsp:txXfrm>
        <a:off x="2939087" y="2237666"/>
        <a:ext cx="2244585" cy="1423431"/>
      </dsp:txXfrm>
    </dsp:sp>
    <dsp:sp modelId="{3A75CF18-3104-4DE6-B2C8-12A10958856D}">
      <dsp:nvSpPr>
        <dsp:cNvPr id="0" name=""/>
        <dsp:cNvSpPr/>
      </dsp:nvSpPr>
      <dsp:spPr>
        <a:xfrm>
          <a:off x="4212695" y="643417"/>
          <a:ext cx="2732347" cy="2732347"/>
        </a:xfrm>
        <a:prstGeom prst="circularArrow">
          <a:avLst>
            <a:gd name="adj1" fmla="val 2306"/>
            <a:gd name="adj2" fmla="val 278184"/>
            <a:gd name="adj3" fmla="val 19546305"/>
            <a:gd name="adj4" fmla="val 12575511"/>
            <a:gd name="adj5" fmla="val 269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2E32BB-38EC-4BD6-BC9C-B03CDBFB10DB}">
      <dsp:nvSpPr>
        <dsp:cNvPr id="0" name=""/>
        <dsp:cNvSpPr/>
      </dsp:nvSpPr>
      <dsp:spPr>
        <a:xfrm>
          <a:off x="3413281" y="1368653"/>
          <a:ext cx="2073916" cy="824728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Network based Application</a:t>
          </a:r>
          <a:endParaRPr lang="en-US" sz="1700" kern="1200" dirty="0"/>
        </a:p>
      </dsp:txBody>
      <dsp:txXfrm>
        <a:off x="3437436" y="1392808"/>
        <a:ext cx="2025606" cy="776418"/>
      </dsp:txXfrm>
    </dsp:sp>
    <dsp:sp modelId="{7592D6A6-D90B-4829-8FD5-36028E873145}">
      <dsp:nvSpPr>
        <dsp:cNvPr id="0" name=""/>
        <dsp:cNvSpPr/>
      </dsp:nvSpPr>
      <dsp:spPr>
        <a:xfrm>
          <a:off x="5787197" y="1781017"/>
          <a:ext cx="2333155" cy="19243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network of objects such as household appliances   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digital controllers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</dsp:txBody>
      <dsp:txXfrm>
        <a:off x="5831482" y="1825302"/>
        <a:ext cx="2244585" cy="1423431"/>
      </dsp:txXfrm>
    </dsp:sp>
    <dsp:sp modelId="{B4E51F62-CEB4-4FED-8AE7-5462223110C8}">
      <dsp:nvSpPr>
        <dsp:cNvPr id="0" name=""/>
        <dsp:cNvSpPr/>
      </dsp:nvSpPr>
      <dsp:spPr>
        <a:xfrm>
          <a:off x="6305676" y="3293018"/>
          <a:ext cx="2073916" cy="824728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Embedded System and Internet of Thing</a:t>
          </a:r>
          <a:endParaRPr lang="en-US" sz="1700" kern="1200" dirty="0"/>
        </a:p>
      </dsp:txBody>
      <dsp:txXfrm>
        <a:off x="6329831" y="3317173"/>
        <a:ext cx="2025606" cy="776418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1843C4-CDCA-4273-8126-42CF64CD1ED2}">
      <dsp:nvSpPr>
        <dsp:cNvPr id="0" name=""/>
        <dsp:cNvSpPr/>
      </dsp:nvSpPr>
      <dsp:spPr>
        <a:xfrm>
          <a:off x="0" y="186141"/>
          <a:ext cx="8229600" cy="561599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i="0" kern="1200" dirty="0" smtClean="0">
              <a:latin typeface="Times New Roman" pitchFamily="18" charset="0"/>
              <a:cs typeface="Times New Roman" pitchFamily="18" charset="0"/>
            </a:rPr>
            <a:t>Majors </a:t>
          </a:r>
          <a:endParaRPr lang="en-US" sz="240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415" y="213556"/>
        <a:ext cx="8174770" cy="506769"/>
      </dsp:txXfrm>
    </dsp:sp>
    <dsp:sp modelId="{738F025C-BC66-4448-AD3D-6E6FCD465504}">
      <dsp:nvSpPr>
        <dsp:cNvPr id="0" name=""/>
        <dsp:cNvSpPr/>
      </dsp:nvSpPr>
      <dsp:spPr>
        <a:xfrm>
          <a:off x="0" y="747741"/>
          <a:ext cx="8229600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0480" rIns="170688" bIns="30480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i="0" kern="1200" dirty="0" smtClean="0">
              <a:latin typeface="Times New Roman" pitchFamily="18" charset="0"/>
              <a:cs typeface="Times New Roman" pitchFamily="18" charset="0"/>
            </a:rPr>
            <a:t>CS or CE</a:t>
          </a:r>
          <a:endParaRPr lang="en-US" sz="190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747741"/>
        <a:ext cx="8229600" cy="397440"/>
      </dsp:txXfrm>
    </dsp:sp>
    <dsp:sp modelId="{5BC1439F-E319-4AB4-B427-0A7B444ED504}">
      <dsp:nvSpPr>
        <dsp:cNvPr id="0" name=""/>
        <dsp:cNvSpPr/>
      </dsp:nvSpPr>
      <dsp:spPr>
        <a:xfrm>
          <a:off x="0" y="1145181"/>
          <a:ext cx="8229600" cy="561599"/>
        </a:xfrm>
        <a:prstGeom prst="roundRect">
          <a:avLst/>
        </a:prstGeom>
        <a:solidFill>
          <a:schemeClr val="accent2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i="0" kern="1200" dirty="0" smtClean="0">
              <a:latin typeface="Times New Roman" pitchFamily="18" charset="0"/>
              <a:cs typeface="Times New Roman" pitchFamily="18" charset="0"/>
            </a:rPr>
            <a:t>Conditions :</a:t>
          </a:r>
          <a:endParaRPr lang="en-US" sz="240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415" y="1172596"/>
        <a:ext cx="8174770" cy="506769"/>
      </dsp:txXfrm>
    </dsp:sp>
    <dsp:sp modelId="{2FD89D13-B4EA-4FE3-B79D-30CC24240D5A}">
      <dsp:nvSpPr>
        <dsp:cNvPr id="0" name=""/>
        <dsp:cNvSpPr/>
      </dsp:nvSpPr>
      <dsp:spPr>
        <a:xfrm>
          <a:off x="0" y="1706781"/>
          <a:ext cx="8229600" cy="2633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0480" rIns="170688" bIns="30480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i="0" kern="1200" dirty="0" smtClean="0">
              <a:latin typeface="Times New Roman" pitchFamily="18" charset="0"/>
              <a:cs typeface="Times New Roman" pitchFamily="18" charset="0"/>
            </a:rPr>
            <a:t>TOEFL &gt;= 500</a:t>
          </a:r>
          <a:endParaRPr lang="en-US" sz="1900" i="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i="0" kern="1200" dirty="0" smtClean="0">
              <a:latin typeface="Times New Roman" pitchFamily="18" charset="0"/>
              <a:cs typeface="Times New Roman" pitchFamily="18" charset="0"/>
            </a:rPr>
            <a:t>IPK &gt;= 3,25 (IPK semester 3)</a:t>
          </a:r>
          <a:endParaRPr lang="en-US" sz="1900" i="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i="0" kern="1200" dirty="0" smtClean="0">
              <a:latin typeface="Times New Roman" pitchFamily="18" charset="0"/>
              <a:cs typeface="Times New Roman" pitchFamily="18" charset="0"/>
            </a:rPr>
            <a:t>Algorithm &amp; Programming = A</a:t>
          </a:r>
          <a:endParaRPr lang="en-US" sz="1900" i="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i="0" kern="1200" dirty="0" smtClean="0">
              <a:latin typeface="Times New Roman" pitchFamily="18" charset="0"/>
              <a:cs typeface="Times New Roman" pitchFamily="18" charset="0"/>
            </a:rPr>
            <a:t>Capacity : 2 classes @ 24 students</a:t>
          </a:r>
          <a:endParaRPr lang="en-US" sz="1900" i="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i="0" kern="1200" dirty="0" smtClean="0">
              <a:latin typeface="Times New Roman" pitchFamily="18" charset="0"/>
              <a:cs typeface="Times New Roman" pitchFamily="18" charset="0"/>
            </a:rPr>
            <a:t>If the capacity cannot hold the number of students who choose Applied Networking, students will be ranked by the score of Algorithm &amp; Programming subjects</a:t>
          </a:r>
          <a:endParaRPr lang="en-US" sz="1900" i="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i="0" kern="1200" dirty="0" smtClean="0">
              <a:latin typeface="Times New Roman" pitchFamily="18" charset="0"/>
              <a:cs typeface="Times New Roman" pitchFamily="18" charset="0"/>
            </a:rPr>
            <a:t>If you meet the pre-requisite, however you’re score for pre-requisite subjects are out of rank, then you will go for your 2</a:t>
          </a:r>
          <a:r>
            <a:rPr lang="en-US" sz="1900" i="0" kern="1200" baseline="30000" dirty="0" smtClean="0">
              <a:latin typeface="Times New Roman" pitchFamily="18" charset="0"/>
              <a:cs typeface="Times New Roman" pitchFamily="18" charset="0"/>
            </a:rPr>
            <a:t>nd</a:t>
          </a:r>
          <a:r>
            <a:rPr lang="en-US" sz="1900" i="0" kern="1200" dirty="0" smtClean="0">
              <a:latin typeface="Times New Roman" pitchFamily="18" charset="0"/>
              <a:cs typeface="Times New Roman" pitchFamily="18" charset="0"/>
            </a:rPr>
            <a:t> priority of concentration</a:t>
          </a:r>
          <a:endParaRPr lang="en-US" sz="190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706781"/>
        <a:ext cx="8229600" cy="263304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67476F-1F3E-4303-8EBF-DCEE861BFA33}">
      <dsp:nvSpPr>
        <dsp:cNvPr id="0" name=""/>
        <dsp:cNvSpPr/>
      </dsp:nvSpPr>
      <dsp:spPr>
        <a:xfrm>
          <a:off x="1145634" y="1137"/>
          <a:ext cx="1649536" cy="164953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COMP6047&lt;&gt; A</a:t>
          </a:r>
          <a:endParaRPr lang="en-US" sz="1500" kern="1200" dirty="0"/>
        </a:p>
      </dsp:txBody>
      <dsp:txXfrm>
        <a:off x="1387203" y="242706"/>
        <a:ext cx="1166398" cy="1166398"/>
      </dsp:txXfrm>
    </dsp:sp>
    <dsp:sp modelId="{7228903E-8293-4B36-8F4F-C2025DC081EF}">
      <dsp:nvSpPr>
        <dsp:cNvPr id="0" name=""/>
        <dsp:cNvSpPr/>
      </dsp:nvSpPr>
      <dsp:spPr>
        <a:xfrm>
          <a:off x="1492036" y="1784615"/>
          <a:ext cx="956731" cy="956731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618851" y="2150469"/>
        <a:ext cx="703101" cy="225023"/>
      </dsp:txXfrm>
    </dsp:sp>
    <dsp:sp modelId="{4703EA2A-F57F-4384-A0F0-31C174A3B89B}">
      <dsp:nvSpPr>
        <dsp:cNvPr id="0" name=""/>
        <dsp:cNvSpPr/>
      </dsp:nvSpPr>
      <dsp:spPr>
        <a:xfrm>
          <a:off x="1145634" y="2875289"/>
          <a:ext cx="1649536" cy="164953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COMP6047 = A, over capacity and score out of rank</a:t>
          </a:r>
          <a:endParaRPr lang="en-US" sz="1500" kern="1200" dirty="0"/>
        </a:p>
      </dsp:txBody>
      <dsp:txXfrm>
        <a:off x="1387203" y="3116858"/>
        <a:ext cx="1166398" cy="1166398"/>
      </dsp:txXfrm>
    </dsp:sp>
    <dsp:sp modelId="{54CC6BAE-60C8-48EC-BB7C-7985588A5098}">
      <dsp:nvSpPr>
        <dsp:cNvPr id="0" name=""/>
        <dsp:cNvSpPr/>
      </dsp:nvSpPr>
      <dsp:spPr>
        <a:xfrm>
          <a:off x="3042601" y="1956167"/>
          <a:ext cx="524552" cy="6136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042601" y="2078892"/>
        <a:ext cx="367186" cy="368177"/>
      </dsp:txXfrm>
    </dsp:sp>
    <dsp:sp modelId="{8C632CD2-244A-4B61-B6D3-011AECCF9AE8}">
      <dsp:nvSpPr>
        <dsp:cNvPr id="0" name=""/>
        <dsp:cNvSpPr/>
      </dsp:nvSpPr>
      <dsp:spPr>
        <a:xfrm>
          <a:off x="3784892" y="613444"/>
          <a:ext cx="3299073" cy="329907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You can take Applied Networking concentration at BINUS Center (of course with your own cost) / choose another concentration</a:t>
          </a:r>
          <a:endParaRPr lang="en-US" sz="2000" kern="1200" dirty="0"/>
        </a:p>
      </dsp:txBody>
      <dsp:txXfrm>
        <a:off x="4268030" y="1096582"/>
        <a:ext cx="2332797" cy="2332797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4AC3E5-1F5F-4D3A-81EB-D7F7DB43033D}">
      <dsp:nvSpPr>
        <dsp:cNvPr id="0" name=""/>
        <dsp:cNvSpPr/>
      </dsp:nvSpPr>
      <dsp:spPr>
        <a:xfrm rot="16200000">
          <a:off x="-1287549" y="1289533"/>
          <a:ext cx="4525963" cy="1946895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7278" bIns="0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latin typeface="+mj-lt"/>
            </a:rPr>
            <a:t>Management</a:t>
          </a:r>
          <a:endParaRPr lang="en-US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+mj-lt"/>
            </a:rPr>
            <a:t>Chief Technology Officer</a:t>
          </a:r>
          <a:endParaRPr lang="en-US" sz="1800" b="1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+mj-lt"/>
            </a:rPr>
            <a:t>Chief Information Officer</a:t>
          </a:r>
          <a:endParaRPr lang="en-US" sz="1800" b="1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+mj-lt"/>
            </a:rPr>
            <a:t>IT Consultant</a:t>
          </a:r>
          <a:endParaRPr lang="en-US" sz="1800" b="1" kern="1200" dirty="0">
            <a:latin typeface="+mj-lt"/>
          </a:endParaRPr>
        </a:p>
      </dsp:txBody>
      <dsp:txXfrm rot="5400000">
        <a:off x="1985" y="905192"/>
        <a:ext cx="1946895" cy="2715577"/>
      </dsp:txXfrm>
    </dsp:sp>
    <dsp:sp modelId="{D868B7F2-00CF-48A8-82AB-6AA5B6DA5226}">
      <dsp:nvSpPr>
        <dsp:cNvPr id="0" name=""/>
        <dsp:cNvSpPr/>
      </dsp:nvSpPr>
      <dsp:spPr>
        <a:xfrm rot="16200000">
          <a:off x="805362" y="1289533"/>
          <a:ext cx="4525963" cy="1946895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7278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latin typeface="+mj-lt"/>
            </a:rPr>
            <a:t>  Network Specialist</a:t>
          </a:r>
          <a:endParaRPr lang="en-US" sz="2300" b="1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+mj-lt"/>
            </a:rPr>
            <a:t>Networks Designer</a:t>
          </a:r>
          <a:endParaRPr lang="en-US" sz="1800" b="1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+mj-lt"/>
            </a:rPr>
            <a:t>Networks Administrator</a:t>
          </a:r>
          <a:endParaRPr lang="en-US" sz="1800" b="1" kern="1200" dirty="0">
            <a:latin typeface="+mj-lt"/>
          </a:endParaRPr>
        </a:p>
      </dsp:txBody>
      <dsp:txXfrm rot="5400000">
        <a:off x="2094896" y="905192"/>
        <a:ext cx="1946895" cy="2715577"/>
      </dsp:txXfrm>
    </dsp:sp>
    <dsp:sp modelId="{3C8C598B-00DD-49B8-99C8-07C195CAB86E}">
      <dsp:nvSpPr>
        <dsp:cNvPr id="0" name=""/>
        <dsp:cNvSpPr/>
      </dsp:nvSpPr>
      <dsp:spPr>
        <a:xfrm rot="16200000">
          <a:off x="2898274" y="1289533"/>
          <a:ext cx="4525963" cy="1946895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7278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latin typeface="+mj-lt"/>
            </a:rPr>
            <a:t>Network Specialist (CISCO)</a:t>
          </a:r>
          <a:endParaRPr lang="en-US" sz="2300" b="1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+mj-lt"/>
            </a:rPr>
            <a:t>Networks Designer</a:t>
          </a:r>
          <a:endParaRPr lang="en-US" sz="1800" b="1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+mj-lt"/>
            </a:rPr>
            <a:t>Networks Administrator</a:t>
          </a:r>
          <a:endParaRPr lang="en-US" sz="1800" b="1" kern="1200" dirty="0">
            <a:latin typeface="+mj-lt"/>
          </a:endParaRPr>
        </a:p>
      </dsp:txBody>
      <dsp:txXfrm rot="5400000">
        <a:off x="4187808" y="905192"/>
        <a:ext cx="1946895" cy="2715577"/>
      </dsp:txXfrm>
    </dsp:sp>
    <dsp:sp modelId="{DD21E75E-A76E-4686-AEFC-787EE39B760D}">
      <dsp:nvSpPr>
        <dsp:cNvPr id="0" name=""/>
        <dsp:cNvSpPr/>
      </dsp:nvSpPr>
      <dsp:spPr>
        <a:xfrm rot="16200000">
          <a:off x="4991186" y="1289533"/>
          <a:ext cx="4525963" cy="1946895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0" tIns="0" rIns="147278" bIns="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latin typeface="+mj-lt"/>
            </a:rPr>
            <a:t>Scientist</a:t>
          </a:r>
          <a:endParaRPr lang="en-US" sz="2300" b="1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+mj-lt"/>
            </a:rPr>
            <a:t>Lecturer / Trainer</a:t>
          </a:r>
          <a:endParaRPr lang="en-US" sz="1800" b="1" kern="1200" dirty="0">
            <a:latin typeface="+mj-lt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>
              <a:latin typeface="+mj-lt"/>
            </a:rPr>
            <a:t>Researcher</a:t>
          </a:r>
          <a:endParaRPr lang="en-US" sz="1800" b="1" kern="1200" dirty="0">
            <a:latin typeface="+mj-lt"/>
          </a:endParaRPr>
        </a:p>
      </dsp:txBody>
      <dsp:txXfrm rot="5400000">
        <a:off x="6280720" y="905192"/>
        <a:ext cx="1946895" cy="2715577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C9251C-9260-464E-AE3F-05111FE4C492}">
      <dsp:nvSpPr>
        <dsp:cNvPr id="0" name=""/>
        <dsp:cNvSpPr/>
      </dsp:nvSpPr>
      <dsp:spPr>
        <a:xfrm>
          <a:off x="7768" y="223241"/>
          <a:ext cx="2322016" cy="14585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Special SKS fee will be applied and charged based on the number of Execution SKS 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486" y="265959"/>
        <a:ext cx="2236580" cy="1373080"/>
      </dsp:txXfrm>
    </dsp:sp>
    <dsp:sp modelId="{ECD22D05-7C93-47D7-84AF-8086BAD7E88A}">
      <dsp:nvSpPr>
        <dsp:cNvPr id="0" name=""/>
        <dsp:cNvSpPr/>
      </dsp:nvSpPr>
      <dsp:spPr>
        <a:xfrm>
          <a:off x="2561986" y="664569"/>
          <a:ext cx="492267" cy="5758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2561986" y="779741"/>
        <a:ext cx="344587" cy="345516"/>
      </dsp:txXfrm>
    </dsp:sp>
    <dsp:sp modelId="{1B5712AE-337A-473F-8E69-215EE0170598}">
      <dsp:nvSpPr>
        <dsp:cNvPr id="0" name=""/>
        <dsp:cNvSpPr/>
      </dsp:nvSpPr>
      <dsp:spPr>
        <a:xfrm>
          <a:off x="3258591" y="223241"/>
          <a:ext cx="2322016" cy="14585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Special SKS Fee = Normal SKS fee + Additional Cost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01309" y="265959"/>
        <a:ext cx="2236580" cy="1373080"/>
      </dsp:txXfrm>
    </dsp:sp>
    <dsp:sp modelId="{D857EDFA-408D-402A-BA8E-F0D8B8F0BC42}">
      <dsp:nvSpPr>
        <dsp:cNvPr id="0" name=""/>
        <dsp:cNvSpPr/>
      </dsp:nvSpPr>
      <dsp:spPr>
        <a:xfrm>
          <a:off x="5812809" y="664569"/>
          <a:ext cx="492267" cy="5758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5812809" y="779741"/>
        <a:ext cx="344587" cy="345516"/>
      </dsp:txXfrm>
    </dsp:sp>
    <dsp:sp modelId="{4E62406C-FDD2-443A-AAFF-0AC48A5C6956}">
      <dsp:nvSpPr>
        <dsp:cNvPr id="0" name=""/>
        <dsp:cNvSpPr/>
      </dsp:nvSpPr>
      <dsp:spPr>
        <a:xfrm>
          <a:off x="6509414" y="223241"/>
          <a:ext cx="2322016" cy="14585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itchFamily="18" charset="0"/>
              <a:cs typeface="Times New Roman" pitchFamily="18" charset="0"/>
            </a:rPr>
            <a:t>Only those 3 subjects will be charged with special SKS Fee</a:t>
          </a:r>
          <a:endParaRPr lang="en-US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552132" y="265959"/>
        <a:ext cx="2236580" cy="1373080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D4E003-20C7-45DC-A6C4-6E57BB320F30}">
      <dsp:nvSpPr>
        <dsp:cNvPr id="0" name=""/>
        <dsp:cNvSpPr/>
      </dsp:nvSpPr>
      <dsp:spPr>
        <a:xfrm>
          <a:off x="0" y="28371"/>
          <a:ext cx="8229600" cy="65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Unlimited Number of Class Concentration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984" y="60355"/>
        <a:ext cx="8165632" cy="591232"/>
      </dsp:txXfrm>
    </dsp:sp>
    <dsp:sp modelId="{08823325-2290-4B6E-B7E7-92F19F44717C}">
      <dsp:nvSpPr>
        <dsp:cNvPr id="0" name=""/>
        <dsp:cNvSpPr/>
      </dsp:nvSpPr>
      <dsp:spPr>
        <a:xfrm>
          <a:off x="0" y="683571"/>
          <a:ext cx="8229600" cy="1796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 smtClean="0">
              <a:latin typeface="Times New Roman" pitchFamily="18" charset="0"/>
              <a:cs typeface="Times New Roman" pitchFamily="18" charset="0"/>
            </a:rPr>
            <a:t>Software Engineering		@ 70 students / class</a:t>
          </a:r>
          <a:endParaRPr lang="en-US" sz="22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 smtClean="0">
              <a:latin typeface="Times New Roman" pitchFamily="18" charset="0"/>
              <a:cs typeface="Times New Roman" pitchFamily="18" charset="0"/>
            </a:rPr>
            <a:t>Database Technology		@ 70 students / class</a:t>
          </a:r>
          <a:endParaRPr lang="en-US" sz="22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 smtClean="0">
              <a:latin typeface="Times New Roman" pitchFamily="18" charset="0"/>
              <a:cs typeface="Times New Roman" pitchFamily="18" charset="0"/>
            </a:rPr>
            <a:t>Intelligence System		@ 70 students / class</a:t>
          </a:r>
          <a:endParaRPr lang="en-US" sz="22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 smtClean="0">
              <a:latin typeface="Times New Roman" pitchFamily="18" charset="0"/>
              <a:cs typeface="Times New Roman" pitchFamily="18" charset="0"/>
            </a:rPr>
            <a:t>Interactive Multimedia		@ 70 students / class</a:t>
          </a:r>
          <a:endParaRPr lang="en-US" sz="22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683571"/>
        <a:ext cx="8229600" cy="1796760"/>
      </dsp:txXfrm>
    </dsp:sp>
    <dsp:sp modelId="{8F5A9FDA-E52B-49A8-84F6-7193A759F43D}">
      <dsp:nvSpPr>
        <dsp:cNvPr id="0" name=""/>
        <dsp:cNvSpPr/>
      </dsp:nvSpPr>
      <dsp:spPr>
        <a:xfrm>
          <a:off x="0" y="2480331"/>
          <a:ext cx="8229600" cy="65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itchFamily="18" charset="0"/>
              <a:cs typeface="Times New Roman" pitchFamily="18" charset="0"/>
            </a:rPr>
            <a:t>Limited Number of Class Concentration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984" y="2512315"/>
        <a:ext cx="8165632" cy="591232"/>
      </dsp:txXfrm>
    </dsp:sp>
    <dsp:sp modelId="{52D236B3-B73B-4BFB-AF38-276A46E0E559}">
      <dsp:nvSpPr>
        <dsp:cNvPr id="0" name=""/>
        <dsp:cNvSpPr/>
      </dsp:nvSpPr>
      <dsp:spPr>
        <a:xfrm>
          <a:off x="0" y="3135531"/>
          <a:ext cx="8229600" cy="1362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 smtClean="0">
              <a:latin typeface="Times New Roman" pitchFamily="18" charset="0"/>
              <a:cs typeface="Times New Roman" pitchFamily="18" charset="0"/>
            </a:rPr>
            <a:t>Networking			4 classes @ 70 students / class				(1 ALS, 3 KMG)</a:t>
          </a:r>
          <a:endParaRPr lang="en-US" sz="22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 smtClean="0">
              <a:latin typeface="Times New Roman" pitchFamily="18" charset="0"/>
              <a:cs typeface="Times New Roman" pitchFamily="18" charset="0"/>
            </a:rPr>
            <a:t>Applied Networking		2 classes @ 24 students / class</a:t>
          </a:r>
          <a:endParaRPr lang="en-US" sz="22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200" kern="1200" dirty="0" smtClean="0">
              <a:latin typeface="Times New Roman" pitchFamily="18" charset="0"/>
              <a:cs typeface="Times New Roman" pitchFamily="18" charset="0"/>
            </a:rPr>
            <a:t>Applied Database		2 classes @ 30 students / class</a:t>
          </a:r>
          <a:endParaRPr lang="en-US" sz="2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135531"/>
        <a:ext cx="8229600" cy="1362060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1356FC-43EE-438F-8E43-1E67C88CF05C}">
      <dsp:nvSpPr>
        <dsp:cNvPr id="0" name=""/>
        <dsp:cNvSpPr/>
      </dsp:nvSpPr>
      <dsp:spPr>
        <a:xfrm>
          <a:off x="1720750" y="2269"/>
          <a:ext cx="3721298" cy="186064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>
              <a:latin typeface="Tahoma" pitchFamily="34" charset="0"/>
            </a:rPr>
            <a:t>Selection </a:t>
          </a:r>
        </a:p>
      </dsp:txBody>
      <dsp:txXfrm>
        <a:off x="1775247" y="56766"/>
        <a:ext cx="3612304" cy="1751655"/>
      </dsp:txXfrm>
    </dsp:sp>
    <dsp:sp modelId="{D60CBD92-FEB8-43C6-8C66-953C4FA9E993}">
      <dsp:nvSpPr>
        <dsp:cNvPr id="0" name=""/>
        <dsp:cNvSpPr/>
      </dsp:nvSpPr>
      <dsp:spPr>
        <a:xfrm>
          <a:off x="2092880" y="1862918"/>
          <a:ext cx="372129" cy="13954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5486"/>
              </a:lnTo>
              <a:lnTo>
                <a:pt x="372129" y="139548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C6833-A8E4-4F8D-A857-167B22349FCC}">
      <dsp:nvSpPr>
        <dsp:cNvPr id="0" name=""/>
        <dsp:cNvSpPr/>
      </dsp:nvSpPr>
      <dsp:spPr>
        <a:xfrm>
          <a:off x="2465010" y="2328081"/>
          <a:ext cx="2977038" cy="186064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latin typeface="Tahoma" pitchFamily="34" charset="0"/>
            </a:rPr>
            <a:t>Priority Option + Pre-Requisite Subject Score (if any)</a:t>
          </a:r>
          <a:endParaRPr lang="en-US" sz="3000" kern="1200" dirty="0">
            <a:latin typeface="Tahoma" pitchFamily="34" charset="0"/>
          </a:endParaRPr>
        </a:p>
      </dsp:txBody>
      <dsp:txXfrm>
        <a:off x="2519507" y="2382578"/>
        <a:ext cx="2868044" cy="17516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D10D2B6-92BD-4980-9A71-46DADCBBA2BF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7EDE926-5A36-4940-AD9C-1957DE9C9C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79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Wizard Features</a:t>
            </a:r>
          </a:p>
          <a:p>
            <a:pPr>
              <a:buFont typeface="Arial"/>
              <a:buChar char="•"/>
            </a:pPr>
            <a:r>
              <a:rPr lang="en-US" dirty="0" smtClean="0"/>
              <a:t>Topology Generator</a:t>
            </a:r>
          </a:p>
          <a:p>
            <a:pPr>
              <a:buFont typeface="Arial"/>
              <a:buChar char="•"/>
            </a:pPr>
            <a:r>
              <a:rPr lang="en-US" dirty="0" smtClean="0"/>
              <a:t>Network Tools</a:t>
            </a:r>
          </a:p>
          <a:p>
            <a:pPr>
              <a:buFont typeface="Arial"/>
              <a:buChar char="•"/>
            </a:pPr>
            <a:r>
              <a:rPr lang="en-US" dirty="0" smtClean="0"/>
              <a:t>Security Assessment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Report</a:t>
            </a:r>
          </a:p>
          <a:p>
            <a:pPr>
              <a:buFont typeface="Arial"/>
              <a:buChar char="•"/>
            </a:pPr>
            <a:r>
              <a:rPr lang="en-US" dirty="0" smtClean="0"/>
              <a:t>Listen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A6DE5-D79B-4BEB-82F3-61C689EB17BE}" type="slidenum">
              <a:rPr lang="en-US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707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6F6381-AD76-48FF-BDC3-20EB7D336BAA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d-ID" smtClean="0"/>
          </a:p>
        </p:txBody>
      </p:sp>
    </p:spTree>
    <p:extLst>
      <p:ext uri="{BB962C8B-B14F-4D97-AF65-F5344CB8AC3E}">
        <p14:creationId xmlns:p14="http://schemas.microsoft.com/office/powerpoint/2010/main" val="1866784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DE926-5A36-4940-AD9C-1957DE9C9C88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631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5400" y="2892425"/>
            <a:ext cx="3657600" cy="1470025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5400" y="4394200"/>
            <a:ext cx="3657600" cy="1371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13D2-5BC7-423E-8D6C-A0FA095BBF90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Computer Science Program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8DE83-832D-4153-AF63-07F95D0ACC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4648200" y="5791200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Computer Science Program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274638"/>
            <a:ext cx="5715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13D2-5BC7-423E-8D6C-A0FA095BBF90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Computer Science Program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8DE83-832D-4153-AF63-07F95D0AC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16200000">
            <a:off x="5372102" y="-2095501"/>
            <a:ext cx="914399" cy="57150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8229600" cy="4830763"/>
          </a:xfrm>
        </p:spPr>
        <p:txBody>
          <a:bodyPr vert="eaVert"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13D2-5BC7-423E-8D6C-A0FA095BBF90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Computer Science Program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8DE83-832D-4153-AF63-07F95D0AC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(Typ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274638"/>
            <a:ext cx="5715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13D2-5BC7-423E-8D6C-A0FA095BBF90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Computer Science Program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8DE83-832D-4153-AF63-07F95D0AC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13D2-5BC7-423E-8D6C-A0FA095BBF90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Computer Science Program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8DE83-832D-4153-AF63-07F95D0AC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274638"/>
            <a:ext cx="5715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itchFamily="18" charset="0"/>
                <a:cs typeface="Times New Roman" pitchFamily="18" charset="0"/>
              </a:defRPr>
            </a:lvl1pPr>
            <a:lvl2pPr>
              <a:defRPr sz="2400">
                <a:latin typeface="Times New Roman" pitchFamily="18" charset="0"/>
                <a:cs typeface="Times New Roman" pitchFamily="18" charset="0"/>
              </a:defRPr>
            </a:lvl2pPr>
            <a:lvl3pPr>
              <a:defRPr sz="2000">
                <a:latin typeface="Times New Roman" pitchFamily="18" charset="0"/>
                <a:cs typeface="Times New Roman" pitchFamily="18" charset="0"/>
              </a:defRPr>
            </a:lvl3pPr>
            <a:lvl4pPr>
              <a:defRPr sz="1800">
                <a:latin typeface="Times New Roman" pitchFamily="18" charset="0"/>
                <a:cs typeface="Times New Roman" pitchFamily="18" charset="0"/>
              </a:defRPr>
            </a:lvl4pPr>
            <a:lvl5pPr>
              <a:defRPr sz="1800">
                <a:latin typeface="Times New Roman" pitchFamily="18" charset="0"/>
                <a:cs typeface="Times New Roman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itchFamily="18" charset="0"/>
                <a:cs typeface="Times New Roman" pitchFamily="18" charset="0"/>
              </a:defRPr>
            </a:lvl1pPr>
            <a:lvl2pPr>
              <a:defRPr sz="2400">
                <a:latin typeface="Times New Roman" pitchFamily="18" charset="0"/>
                <a:cs typeface="Times New Roman" pitchFamily="18" charset="0"/>
              </a:defRPr>
            </a:lvl2pPr>
            <a:lvl3pPr>
              <a:defRPr sz="2000">
                <a:latin typeface="Times New Roman" pitchFamily="18" charset="0"/>
                <a:cs typeface="Times New Roman" pitchFamily="18" charset="0"/>
              </a:defRPr>
            </a:lvl3pPr>
            <a:lvl4pPr>
              <a:defRPr sz="1800">
                <a:latin typeface="Times New Roman" pitchFamily="18" charset="0"/>
                <a:cs typeface="Times New Roman" pitchFamily="18" charset="0"/>
              </a:defRPr>
            </a:lvl4pPr>
            <a:lvl5pPr>
              <a:defRPr sz="1800">
                <a:latin typeface="Times New Roman" pitchFamily="18" charset="0"/>
                <a:cs typeface="Times New Roman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13D2-5BC7-423E-8D6C-A0FA095BBF90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Computer Science Program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8DE83-832D-4153-AF63-07F95D0AC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274638"/>
            <a:ext cx="5715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Times New Roman" pitchFamily="18" charset="0"/>
                <a:cs typeface="Times New Roman" pitchFamily="18" charset="0"/>
              </a:defRPr>
            </a:lvl1pPr>
            <a:lvl2pPr>
              <a:defRPr sz="2000">
                <a:latin typeface="Times New Roman" pitchFamily="18" charset="0"/>
                <a:cs typeface="Times New Roman" pitchFamily="18" charset="0"/>
              </a:defRPr>
            </a:lvl2pPr>
            <a:lvl3pPr>
              <a:defRPr sz="1800">
                <a:latin typeface="Times New Roman" pitchFamily="18" charset="0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cs typeface="Times New Roman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Times New Roman" pitchFamily="18" charset="0"/>
                <a:cs typeface="Times New Roman" pitchFamily="18" charset="0"/>
              </a:defRPr>
            </a:lvl1pPr>
            <a:lvl2pPr>
              <a:defRPr sz="2000">
                <a:latin typeface="Times New Roman" pitchFamily="18" charset="0"/>
                <a:cs typeface="Times New Roman" pitchFamily="18" charset="0"/>
              </a:defRPr>
            </a:lvl2pPr>
            <a:lvl3pPr>
              <a:defRPr sz="1800">
                <a:latin typeface="Times New Roman" pitchFamily="18" charset="0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cs typeface="Times New Roman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13D2-5BC7-423E-8D6C-A0FA095BBF90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Computer Science Program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8DE83-832D-4153-AF63-07F95D0AC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274638"/>
            <a:ext cx="5715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13D2-5BC7-423E-8D6C-A0FA095BBF90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Computer Science Program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8DE83-832D-4153-AF63-07F95D0AC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13D2-5BC7-423E-8D6C-A0FA095BBF90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Computer Science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8DE83-832D-4153-AF63-07F95D0AC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1" y="304800"/>
            <a:ext cx="5715000" cy="1066800"/>
          </a:xfrm>
        </p:spPr>
        <p:txBody>
          <a:bodyPr anchor="b">
            <a:noAutofit/>
          </a:bodyPr>
          <a:lstStyle>
            <a:lvl1pPr algn="l">
              <a:defRPr sz="4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882" y="1447800"/>
            <a:ext cx="5111750" cy="4710113"/>
          </a:xfrm>
        </p:spPr>
        <p:txBody>
          <a:bodyPr/>
          <a:lstStyle>
            <a:lvl1pPr>
              <a:defRPr sz="3200">
                <a:latin typeface="Times New Roman" pitchFamily="18" charset="0"/>
                <a:cs typeface="Times New Roman" pitchFamily="18" charset="0"/>
              </a:defRPr>
            </a:lvl1pPr>
            <a:lvl2pPr>
              <a:defRPr sz="2800">
                <a:latin typeface="Times New Roman" pitchFamily="18" charset="0"/>
                <a:cs typeface="Times New Roman" pitchFamily="18" charset="0"/>
              </a:defRPr>
            </a:lvl2pPr>
            <a:lvl3pPr>
              <a:defRPr sz="2400">
                <a:latin typeface="Times New Roman" pitchFamily="18" charset="0"/>
                <a:cs typeface="Times New Roman" pitchFamily="18" charset="0"/>
              </a:defRPr>
            </a:lvl3pPr>
            <a:lvl4pPr>
              <a:defRPr sz="2000">
                <a:latin typeface="Times New Roman" pitchFamily="18" charset="0"/>
                <a:cs typeface="Times New Roman" pitchFamily="18" charset="0"/>
              </a:defRPr>
            </a:lvl4pPr>
            <a:lvl5pPr>
              <a:defRPr sz="2000">
                <a:latin typeface="Times New Roman" pitchFamily="18" charset="0"/>
                <a:cs typeface="Times New Roman" pitchFamily="18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78487" y="1447800"/>
            <a:ext cx="3008313" cy="4710113"/>
          </a:xfrm>
        </p:spPr>
        <p:txBody>
          <a:bodyPr/>
          <a:lstStyle>
            <a:lvl1pPr marL="0" indent="0">
              <a:buNone/>
              <a:defRPr sz="1400"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13D2-5BC7-423E-8D6C-A0FA095BBF90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Computer Science Program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8DE83-832D-4153-AF63-07F95D0AC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304800"/>
            <a:ext cx="5867400" cy="871538"/>
          </a:xfrm>
        </p:spPr>
        <p:txBody>
          <a:bodyPr anchor="b">
            <a:noAutofit/>
          </a:bodyPr>
          <a:lstStyle>
            <a:lvl1pPr algn="r">
              <a:defRPr sz="4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2800" y="1295400"/>
            <a:ext cx="5486400" cy="3733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2800" y="5105400"/>
            <a:ext cx="5486400" cy="990600"/>
          </a:xfrm>
        </p:spPr>
        <p:txBody>
          <a:bodyPr/>
          <a:lstStyle>
            <a:lvl1pPr marL="0" indent="0">
              <a:buNone/>
              <a:defRPr sz="1400"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413D2-5BC7-423E-8D6C-A0FA095BBF90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Computer Science Program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8DE83-832D-4153-AF63-07F95D0AC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1800" y="274638"/>
            <a:ext cx="5715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413D2-5BC7-423E-8D6C-A0FA095BBF90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Computer Science Program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8DE83-832D-4153-AF63-07F95D0ACC9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45877"/>
            <a:ext cx="2743200" cy="1306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r" defTabSz="914400" rtl="0" eaLnBrk="1" latinLnBrk="0" hangingPunct="1">
        <a:spcBef>
          <a:spcPct val="0"/>
        </a:spcBef>
        <a:buNone/>
        <a:defRPr sz="4400" b="1" kern="1200" cap="all" baseline="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14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diagramLayout" Target="../diagrams/layout11.xml"/><Relationship Id="rId7" Type="http://schemas.openxmlformats.org/officeDocument/2006/relationships/image" Target="../media/image22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Relationship Id="rId9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diagramLayout" Target="../diagrams/layout15.xml"/><Relationship Id="rId7" Type="http://schemas.openxmlformats.org/officeDocument/2006/relationships/image" Target="../media/image35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diagramLayout" Target="../diagrams/layout20.xml"/><Relationship Id="rId7" Type="http://schemas.openxmlformats.org/officeDocument/2006/relationships/image" Target="../media/image43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8.xml"/><Relationship Id="rId7" Type="http://schemas.microsoft.com/office/2007/relationships/diagramDrawing" Target="../diagrams/drawing2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://socs.binus.ac.id/" TargetMode="Externa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9.xml"/><Relationship Id="rId4" Type="http://schemas.openxmlformats.org/officeDocument/2006/relationships/slide" Target="slide2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200" y="2819399"/>
            <a:ext cx="4114800" cy="1543051"/>
          </a:xfrm>
        </p:spPr>
        <p:txBody>
          <a:bodyPr anchor="b"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Concentration @CS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2200" i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Competencies, Subjects and Conditions</a:t>
            </a:r>
            <a:endParaRPr lang="en-US" sz="2200" i="1" cap="none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8200" y="4343400"/>
            <a:ext cx="4114800" cy="990600"/>
          </a:xfrm>
        </p:spPr>
        <p:txBody>
          <a:bodyPr>
            <a:normAutofit/>
          </a:bodyPr>
          <a:lstStyle/>
          <a:p>
            <a:r>
              <a:rPr lang="en-US" i="1" dirty="0" smtClean="0"/>
              <a:t>To focus and shape your competencies to face the Global Employability</a:t>
            </a:r>
            <a:endParaRPr lang="en-US" i="1" dirty="0"/>
          </a:p>
        </p:txBody>
      </p:sp>
      <p:pic>
        <p:nvPicPr>
          <p:cNvPr id="1026" name="Picture 2" descr="D:\My Work\HoP\Kurikulum\Peminatan\sb10069478bd-001.jpg"/>
          <p:cNvPicPr>
            <a:picLocks noChangeAspect="1" noChangeArrowheads="1"/>
          </p:cNvPicPr>
          <p:nvPr/>
        </p:nvPicPr>
        <p:blipFill>
          <a:blip r:embed="rId2" cstate="print"/>
          <a:srcRect l="8139" r="29194"/>
          <a:stretch>
            <a:fillRect/>
          </a:stretch>
        </p:blipFill>
        <p:spPr bwMode="auto">
          <a:xfrm>
            <a:off x="838200" y="2362200"/>
            <a:ext cx="3581400" cy="3800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800600" y="2286000"/>
            <a:ext cx="388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2000" b="1" i="1" dirty="0" smtClean="0">
                <a:latin typeface="Times New Roman" pitchFamily="18" charset="0"/>
                <a:cs typeface="Times New Roman" pitchFamily="18" charset="0"/>
              </a:rPr>
              <a:t>Jakarta, </a:t>
            </a:r>
            <a:fld id="{EB952188-4503-44BE-B98D-1A7BB2FF4C94}" type="datetime3">
              <a:rPr lang="en-US" sz="2000" b="1" i="1" smtClean="0">
                <a:latin typeface="Times New Roman" pitchFamily="18" charset="0"/>
                <a:cs typeface="Times New Roman" pitchFamily="18" charset="0"/>
              </a:rPr>
              <a:pPr algn="r"/>
              <a:t>6 October 2015</a:t>
            </a:fld>
            <a:endParaRPr lang="en-US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SOFTWARE ENGINEERING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802" y="142852"/>
            <a:ext cx="5715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Concentration : Intelligent system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81000" y="1828800"/>
          <a:ext cx="541020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4572000"/>
            <a:ext cx="5029200" cy="1938992"/>
          </a:xfrm>
          <a:prstGeom prst="rect">
            <a:avLst/>
          </a:prstGeo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What to Learn</a:t>
            </a:r>
          </a:p>
          <a:p>
            <a:pPr lvl="0"/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/>
              <a:t>Various techniques to make intelligent systems such as algorithms, methods, and problem solving cases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t2.gstatic.com/images?q=tbn:ANd9GcRc5FB95Ko94etbI2GzL9j6gHxVVbgq1m_bA4Ub_tmjEzXD-ziNv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372086"/>
            <a:ext cx="3048000" cy="251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778" y="4038600"/>
            <a:ext cx="3057707" cy="2514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Intelligence system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382088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topic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8382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Students projects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6248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Storage locker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276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Predictive Text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971800" y="6211669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Chord recognizer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67400" y="6172200"/>
            <a:ext cx="2895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Document Summarizer</a:t>
            </a:r>
            <a:endParaRPr lang="en-US" dirty="0"/>
          </a:p>
        </p:txBody>
      </p:sp>
      <p:pic>
        <p:nvPicPr>
          <p:cNvPr id="13" name="Picture 1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620869"/>
            <a:ext cx="3048000" cy="255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038600"/>
            <a:ext cx="2240896" cy="2160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Screenshot 3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3620869"/>
            <a:ext cx="3276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Main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1295400"/>
            <a:ext cx="2313766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Prediction"/>
          <p:cNvPicPr/>
          <p:nvPr/>
        </p:nvPicPr>
        <p:blipFill>
          <a:blip r:embed="rId6"/>
          <a:srcRect r="58463"/>
          <a:stretch>
            <a:fillRect/>
          </a:stretch>
        </p:blipFill>
        <p:spPr bwMode="auto">
          <a:xfrm>
            <a:off x="2743200" y="1295400"/>
            <a:ext cx="182445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capture-20140107-220200"/>
          <p:cNvPicPr/>
          <p:nvPr/>
        </p:nvPicPr>
        <p:blipFill>
          <a:blip r:embed="rId7" cstate="print"/>
          <a:srcRect l="12209" t="15804" r="12500"/>
          <a:stretch>
            <a:fillRect/>
          </a:stretch>
        </p:blipFill>
        <p:spPr bwMode="auto">
          <a:xfrm>
            <a:off x="5715000" y="1447800"/>
            <a:ext cx="2514600" cy="1497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5181600" y="30480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Congklak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Intelligence system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0"/>
            <a:ext cx="5715000" cy="1417638"/>
          </a:xfrm>
        </p:spPr>
        <p:txBody>
          <a:bodyPr>
            <a:noAutofit/>
          </a:bodyPr>
          <a:lstStyle/>
          <a:p>
            <a:r>
              <a:rPr lang="en-US" sz="4000" dirty="0" smtClean="0"/>
              <a:t>Concentration  :</a:t>
            </a:r>
            <a:r>
              <a:rPr lang="en-US" sz="3800" dirty="0" smtClean="0"/>
              <a:t/>
            </a:r>
            <a:br>
              <a:rPr lang="en-US" sz="3800" dirty="0" smtClean="0"/>
            </a:br>
            <a:r>
              <a:rPr lang="en-US" sz="3800" dirty="0" smtClean="0"/>
              <a:t>Interactive multimedia</a:t>
            </a:r>
            <a:endParaRPr lang="en-US" sz="3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28600" y="1828800"/>
          <a:ext cx="541020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1000" y="4038600"/>
            <a:ext cx="5029200" cy="2677656"/>
          </a:xfrm>
          <a:prstGeom prst="rect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What to Learn :</a:t>
            </a:r>
          </a:p>
          <a:p>
            <a:pPr lvl="0"/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/>
              <a:t>ability to manipulate multimedia-based applications and able to create various multimedia applications such as games, computer-assisted instruction, information kiosk, etc.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4" descr="http://t3.gstatic.com/images?q=tbn:ANd9GcTyDNsHEA8X0kgxyCxPgSHU8mZR5hjo88uIvOEHWfnK3-mtsPrxnQ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2" y="1285860"/>
            <a:ext cx="3276517" cy="217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://t0.gstatic.com/images?q=tbn:ANd9GcQICcRzL-Ce_4yMSwn8m6mNdN_-JVyNR9jusDpwj3DWhl2-loARF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2" y="2786058"/>
            <a:ext cx="3210329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t3.gstatic.com/images?q=tbn:ANd9GcQUU2U6YdNWMTPIeHrtHLzG1SOKURh3KhW_XX6hZ3AZM40emCKR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894" y="4496905"/>
            <a:ext cx="3183106" cy="2203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 PROJECTS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92" y="1447800"/>
            <a:ext cx="3908608" cy="2198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473200"/>
            <a:ext cx="3882809" cy="218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953000" y="3733800"/>
            <a:ext cx="37304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Computer-Assisted-Instruction (CAI) Apps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Published on Windows Store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winner of HACKATHON 2013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038600"/>
            <a:ext cx="3908608" cy="2198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419600" y="5943600"/>
            <a:ext cx="46253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ANIMOCLOPEDIA</a:t>
            </a:r>
            <a:endParaRPr lang="en-US" sz="4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94625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More than 65,000- download and 24,000 share and likes.</a:t>
            </a:r>
          </a:p>
          <a:p>
            <a:r>
              <a:rPr lang="en-US" dirty="0" smtClean="0"/>
              <a:t>Revenue based on ads placed on the apps.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99" y="1219200"/>
            <a:ext cx="8325202" cy="2604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895600" y="3124200"/>
            <a:ext cx="16764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653301" y="3124200"/>
            <a:ext cx="20574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71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 PROJECTS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07068"/>
            <a:ext cx="164592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85334" y="4126468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Math Maze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362200"/>
            <a:ext cx="2743200" cy="1631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965218" y="4117522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Switch It On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295400"/>
            <a:ext cx="1541846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754377" y="4114800"/>
            <a:ext cx="1689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Let’s Do Math</a:t>
            </a:r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74" y="4605096"/>
            <a:ext cx="2743200" cy="1542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976435" y="630361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MonstaMania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074" y="4605096"/>
            <a:ext cx="2743200" cy="1543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6831436" y="622003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Poka-Poka</a:t>
            </a:r>
            <a:endParaRPr lang="en-US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307" y="4605096"/>
            <a:ext cx="2741460" cy="1542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3760432" y="620603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Animal Guess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33674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924959"/>
              </p:ext>
            </p:extLst>
          </p:nvPr>
        </p:nvGraphicFramePr>
        <p:xfrm>
          <a:off x="2571736" y="1214422"/>
          <a:ext cx="7715304" cy="5056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D:\My Work\HoP\Kurikulum\3+1\connect 2.jpg"/>
          <p:cNvPicPr>
            <a:picLocks noChangeAspect="1" noChangeArrowheads="1"/>
          </p:cNvPicPr>
          <p:nvPr/>
        </p:nvPicPr>
        <p:blipFill>
          <a:blip r:embed="rId7" cstate="print"/>
          <a:srcRect l="8475" r="10169"/>
          <a:stretch>
            <a:fillRect/>
          </a:stretch>
        </p:blipFill>
        <p:spPr bwMode="auto">
          <a:xfrm>
            <a:off x="0" y="3962400"/>
            <a:ext cx="3533614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Interactive multimedia</a:t>
            </a:r>
            <a:endParaRPr lang="en-US" sz="3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357712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topic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382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Interactive multimedia</a:t>
            </a:r>
            <a:endParaRPr lang="en-US" sz="3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Concentration :</a:t>
            </a:r>
            <a:br>
              <a:rPr lang="en-US" dirty="0" smtClean="0"/>
            </a:br>
            <a:r>
              <a:rPr lang="en-US" dirty="0" smtClean="0"/>
              <a:t>Database technology &amp; Applied Database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81000" y="1524000"/>
          <a:ext cx="541020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3810000"/>
            <a:ext cx="5029200" cy="2985433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What to Learn</a:t>
            </a:r>
          </a:p>
          <a:p>
            <a:pPr lvl="0"/>
            <a:endParaRPr lang="sv-SE" sz="2400" dirty="0" smtClean="0"/>
          </a:p>
          <a:p>
            <a:pPr lvl="0"/>
            <a:r>
              <a:rPr lang="sv-SE" sz="2000" dirty="0" smtClean="0">
                <a:latin typeface="+mj-lt"/>
                <a:cs typeface="Times New Roman" pitchFamily="18" charset="0"/>
              </a:rPr>
              <a:t>DBT - Methodology, database design, technology, and how to design, implement, and supervised database which are needed by organization</a:t>
            </a:r>
          </a:p>
          <a:p>
            <a:pPr lvl="0"/>
            <a:endParaRPr lang="sv-SE" sz="2000" dirty="0" smtClean="0">
              <a:latin typeface="+mj-lt"/>
              <a:cs typeface="Times New Roman" pitchFamily="18" charset="0"/>
            </a:endParaRPr>
          </a:p>
          <a:p>
            <a:r>
              <a:rPr lang="en-US" sz="2000" dirty="0" smtClean="0">
                <a:cs typeface="Times New Roman" pitchFamily="18" charset="0"/>
              </a:rPr>
              <a:t>App DB  - Explore various technologies and </a:t>
            </a:r>
            <a:br>
              <a:rPr lang="en-US" sz="2000" dirty="0" smtClean="0">
                <a:cs typeface="Times New Roman" pitchFamily="18" charset="0"/>
              </a:rPr>
            </a:br>
            <a:r>
              <a:rPr lang="en-US" sz="2000" dirty="0" smtClean="0">
                <a:cs typeface="Times New Roman" pitchFamily="18" charset="0"/>
              </a:rPr>
              <a:t>development of database System(ORACLE)</a:t>
            </a:r>
            <a:endParaRPr lang="en-US" sz="2000" dirty="0" smtClean="0"/>
          </a:p>
        </p:txBody>
      </p:sp>
      <p:pic>
        <p:nvPicPr>
          <p:cNvPr id="8" name="Picture 2" descr="http://t2.gstatic.com/images?q=tbn:ANd9GcSYK51Dno6VfmwlhBjzgIZWsEyWNxzqRfobepX3ebf5YK866hgHAQ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2071678"/>
            <a:ext cx="3122713" cy="2339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4500570"/>
            <a:ext cx="2895600" cy="215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Database technology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531726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topic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382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 project</a:t>
            </a:r>
            <a:endParaRPr lang="en-US" dirty="0"/>
          </a:p>
        </p:txBody>
      </p:sp>
      <p:pic>
        <p:nvPicPr>
          <p:cNvPr id="102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95400"/>
            <a:ext cx="27971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143000"/>
            <a:ext cx="2209800" cy="3494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3" descr="Description: Screenshot_2013-01-04-21-17-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1" y="1217343"/>
            <a:ext cx="1523614" cy="2545032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ahoma" pitchFamily="34" charset="0"/>
              </a:rPr>
              <a:t>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2" descr="Description: Screenshot_2013-01-05-23-25-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91400" y="1219200"/>
            <a:ext cx="1539220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6" descr="Description: 8 gridmenu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4073779"/>
            <a:ext cx="1609691" cy="2403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7" descr="Description: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28800" y="4114800"/>
            <a:ext cx="1602619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92488" y="3200400"/>
            <a:ext cx="2907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GIS Earthquake Disaster Risk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191000" y="4724400"/>
            <a:ext cx="858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Tuntun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505200" y="6096000"/>
            <a:ext cx="1063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E-Market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781800" y="3886200"/>
            <a:ext cx="1497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Bali </a:t>
            </a:r>
            <a:r>
              <a:rPr lang="en-US" b="1" dirty="0" err="1" smtClean="0"/>
              <a:t>Vancance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12" y="380984"/>
            <a:ext cx="6215106" cy="762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Database technology &amp; Applied database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Applied database </a:t>
            </a:r>
            <a:br>
              <a:rPr lang="en-US" dirty="0" smtClean="0"/>
            </a:br>
            <a:r>
              <a:rPr lang="en-US" dirty="0" smtClean="0"/>
              <a:t>pre-requisite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64" y="428604"/>
            <a:ext cx="5715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Concentration :</a:t>
            </a:r>
            <a:br>
              <a:rPr lang="en-US" dirty="0" smtClean="0"/>
            </a:br>
            <a:r>
              <a:rPr lang="en-US" dirty="0" smtClean="0"/>
              <a:t>Networking &amp; </a:t>
            </a:r>
            <a:br>
              <a:rPr lang="en-US" dirty="0" smtClean="0"/>
            </a:br>
            <a:r>
              <a:rPr lang="en-US" dirty="0" smtClean="0"/>
              <a:t>Applied Networking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81000" y="1828800"/>
          <a:ext cx="541020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4800" y="4104144"/>
            <a:ext cx="5181600" cy="2677656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What to Learn</a:t>
            </a:r>
          </a:p>
          <a:p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dirty="0" smtClean="0"/>
              <a:t>NW - network based application development, designing, implementing, and properly managing computer network in an organization</a:t>
            </a:r>
          </a:p>
          <a:p>
            <a:pPr lvl="0"/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/>
              <a:t>App NW - </a:t>
            </a:r>
            <a:r>
              <a:rPr lang="en-US" sz="2000" dirty="0" smtClean="0">
                <a:latin typeface="+mj-lt"/>
                <a:cs typeface="Times New Roman" pitchFamily="18" charset="0"/>
              </a:rPr>
              <a:t>Explore network technology which based on CISCO  technology and equipment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2000240"/>
            <a:ext cx="3084410" cy="2381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0" descr="http://t0.gstatic.com/images?q=tbn:ANd9GcRWqpRU6jRznuwL3GzSORFqiyUFOcVSKvYJh0rKcwiiMxO0Su6dMQ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4343400"/>
            <a:ext cx="308441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1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743200" y="2133600"/>
            <a:ext cx="2476500" cy="2286000"/>
            <a:chOff x="1746" y="1434"/>
            <a:chExt cx="1542" cy="1270"/>
          </a:xfrm>
        </p:grpSpPr>
        <p:sp>
          <p:nvSpPr>
            <p:cNvPr id="17" name="Oval 6"/>
            <p:cNvSpPr>
              <a:spLocks noChangeArrowheads="1"/>
            </p:cNvSpPr>
            <p:nvPr/>
          </p:nvSpPr>
          <p:spPr bwMode="auto">
            <a:xfrm>
              <a:off x="1746" y="1434"/>
              <a:ext cx="1542" cy="1270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1988" y="1815"/>
              <a:ext cx="1134" cy="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2400" dirty="0" smtClean="0"/>
                <a:t> 60 </a:t>
              </a:r>
              <a:r>
                <a:rPr lang="en-US" sz="2400" dirty="0"/>
                <a:t>% </a:t>
              </a:r>
              <a:r>
                <a:rPr lang="en-US" sz="2400" dirty="0" smtClean="0"/>
                <a:t>Innovation</a:t>
              </a:r>
              <a:endParaRPr lang="en-US" sz="2400" dirty="0"/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5219700" y="2276475"/>
            <a:ext cx="2019300" cy="1944688"/>
            <a:chOff x="3288" y="1434"/>
            <a:chExt cx="1180" cy="1225"/>
          </a:xfrm>
        </p:grpSpPr>
        <p:sp>
          <p:nvSpPr>
            <p:cNvPr id="20" name="Oval 9"/>
            <p:cNvSpPr>
              <a:spLocks noChangeArrowheads="1"/>
            </p:cNvSpPr>
            <p:nvPr/>
          </p:nvSpPr>
          <p:spPr bwMode="auto">
            <a:xfrm>
              <a:off x="3288" y="1434"/>
              <a:ext cx="1180" cy="1225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Text Box 10"/>
            <p:cNvSpPr txBox="1">
              <a:spLocks noChangeArrowheads="1"/>
            </p:cNvSpPr>
            <p:nvPr/>
          </p:nvSpPr>
          <p:spPr bwMode="auto">
            <a:xfrm>
              <a:off x="3444" y="1776"/>
              <a:ext cx="908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2400" dirty="0" smtClean="0"/>
                <a:t> 40 </a:t>
              </a:r>
              <a:r>
                <a:rPr lang="en-US" sz="2400" dirty="0"/>
                <a:t>% </a:t>
              </a:r>
              <a:r>
                <a:rPr lang="en-US" sz="2400" dirty="0" smtClean="0"/>
                <a:t>Practice</a:t>
              </a:r>
              <a:endParaRPr lang="en-US" sz="2400" dirty="0"/>
            </a:p>
          </p:txBody>
        </p:sp>
      </p:grp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 Nusantara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048000" y="152400"/>
            <a:ext cx="5715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Computer Science</a:t>
            </a:r>
            <a:br>
              <a:rPr lang="en-US" dirty="0" smtClean="0"/>
            </a:br>
            <a:r>
              <a:rPr lang="en-US" dirty="0" smtClean="0"/>
              <a:t> (ACM Curricula 2005)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65928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Networking &amp; </a:t>
            </a:r>
            <a:br>
              <a:rPr lang="en-US" dirty="0" smtClean="0"/>
            </a:br>
            <a:r>
              <a:rPr lang="en-US" dirty="0" smtClean="0"/>
              <a:t>Applied Networking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158264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topic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382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6882" y="1371600"/>
            <a:ext cx="2765518" cy="58050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  <a:tabLst>
                <a:tab pos="341313" algn="l"/>
              </a:tabLst>
            </a:pPr>
            <a:r>
              <a:rPr lang="en-US" sz="1400" dirty="0" smtClean="0">
                <a:latin typeface="+mj-lt"/>
                <a:cs typeface="Agency FB Bold"/>
              </a:rPr>
              <a:t>NETWORK TOPOLOGY GENERATOR AND DEVICE SECURITY ASSESSMENT ON ANDROID MOBILE DEVICE</a:t>
            </a:r>
            <a:endParaRPr lang="en-US" sz="1400" dirty="0"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Bina Nusantara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CA29D0-8926-4CFE-9B90-4DB6AB8264EB}" type="slidenum">
              <a:rPr lang="en-US"/>
              <a:pPr>
                <a:defRPr/>
              </a:pPr>
              <a:t>32</a:t>
            </a:fld>
            <a:endParaRPr lang="en-US"/>
          </a:p>
        </p:txBody>
      </p:sp>
      <p:pic>
        <p:nvPicPr>
          <p:cNvPr id="6" name="Picture 5" descr="4.2.1 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15" y="1952106"/>
            <a:ext cx="1344671" cy="2390526"/>
          </a:xfrm>
          <a:prstGeom prst="rect">
            <a:avLst/>
          </a:prstGeom>
          <a:effectLst>
            <a:reflection stA="40000" endPos="10000" dir="5400000" sy="-100000" algn="bl" rotWithShape="0"/>
          </a:effectLst>
        </p:spPr>
      </p:pic>
      <p:pic>
        <p:nvPicPr>
          <p:cNvPr id="7" name="Picture 6" descr="4.2.4 (1)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533" y="1960853"/>
            <a:ext cx="1363806" cy="2424545"/>
          </a:xfrm>
          <a:prstGeom prst="rect">
            <a:avLst/>
          </a:prstGeom>
          <a:effectLst>
            <a:reflection stA="40000" endPos="10000" dir="5400000" sy="-100000" algn="bl" rotWithShape="0"/>
          </a:effectLst>
        </p:spPr>
      </p:pic>
      <p:pic>
        <p:nvPicPr>
          <p:cNvPr id="8" name="Picture 7" descr="4.2.4 (2)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133" y="1960853"/>
            <a:ext cx="1411867" cy="2424546"/>
          </a:xfrm>
          <a:prstGeom prst="rect">
            <a:avLst/>
          </a:prstGeom>
          <a:effectLst>
            <a:reflection stA="40000" endPos="10000" dist="12700" dir="5400000" sy="-100000" algn="bl" rotWithShape="0"/>
          </a:effec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 projects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562600" y="1295400"/>
            <a:ext cx="2667000" cy="533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AUTOMATIC SYNCHRONIZATION FOR LECTURER STATUS USING RASPBERRY PI THROUGH FACEBOOK GRAPH PI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pic>
        <p:nvPicPr>
          <p:cNvPr id="11" name="Picture 10" descr="1654134_10152174166317298_1030230775_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62600" y="1828800"/>
            <a:ext cx="2667000" cy="2666999"/>
          </a:xfrm>
          <a:prstGeom prst="rect">
            <a:avLst/>
          </a:prstGeom>
        </p:spPr>
      </p:pic>
      <p:pic>
        <p:nvPicPr>
          <p:cNvPr id="12" name="Picture 6" descr="Description: Picture 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4648200"/>
            <a:ext cx="4953000" cy="2123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1447800" y="5257800"/>
            <a:ext cx="2232118" cy="30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41313" algn="l"/>
              </a:tabLst>
              <a:defRPr/>
            </a:pPr>
            <a:r>
              <a:rPr lang="en-US" sz="1400" dirty="0" smtClean="0">
                <a:latin typeface="+mj-lt"/>
                <a:cs typeface="Times New Roman" pitchFamily="18" charset="0"/>
              </a:rPr>
              <a:t>TELEPRESENCE ROBOT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Applied networking </a:t>
            </a:r>
            <a:br>
              <a:rPr lang="en-US" dirty="0" smtClean="0"/>
            </a:br>
            <a:r>
              <a:rPr lang="en-US" dirty="0" smtClean="0"/>
              <a:t>pre-requisite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Applied Networking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090" y="238108"/>
            <a:ext cx="7620000" cy="762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Networking </a:t>
            </a:r>
            <a:br>
              <a:rPr lang="en-US" sz="3600" dirty="0" smtClean="0"/>
            </a:br>
            <a:r>
              <a:rPr lang="en-US" sz="3600" dirty="0" smtClean="0"/>
              <a:t>&amp; Applied networking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SKS Fee for Applied DB &amp; Applied NW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9328" y="4495800"/>
          <a:ext cx="8839200" cy="190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0219186"/>
              </p:ext>
            </p:extLst>
          </p:nvPr>
        </p:nvGraphicFramePr>
        <p:xfrm>
          <a:off x="468313" y="1600199"/>
          <a:ext cx="8229600" cy="3017520"/>
        </p:xfrm>
        <a:graphic>
          <a:graphicData uri="http://schemas.openxmlformats.org/drawingml/2006/table">
            <a:tbl>
              <a:tblPr firstRow="1" firstCol="1" bandRow="1">
                <a:tableStyleId>{D113A9D2-9D6B-4929-AA2D-F23B5EE8CBE7}</a:tableStyleId>
              </a:tblPr>
              <a:tblGrid>
                <a:gridCol w="3113087"/>
                <a:gridCol w="2286000"/>
                <a:gridCol w="2830513"/>
              </a:tblGrid>
              <a:tr h="67967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Subjects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nterstate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Execution SKS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nterstate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Acknowledged SKS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nterstate" charset="0"/>
                      </a:endParaRPr>
                    </a:p>
                  </a:txBody>
                  <a:tcPr anchor="b" horzOverflow="overflow"/>
                </a:tc>
              </a:tr>
              <a:tr h="43398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Applied DB/NT - 1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nterstate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0/8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nterstate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0/4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nterstate" charset="0"/>
                      </a:endParaRPr>
                    </a:p>
                  </a:txBody>
                  <a:tcPr anchor="b" horzOverflow="overflow"/>
                </a:tc>
              </a:tr>
              <a:tr h="43665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Applied DB/NT - 2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nterstate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0/8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nterstate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0/4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nterstate" charset="0"/>
                      </a:endParaRPr>
                    </a:p>
                  </a:txBody>
                  <a:tcPr anchor="b" horzOverflow="overflow"/>
                </a:tc>
              </a:tr>
              <a:tr h="43531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Applied DB/NT - 3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nterstate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0/8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nterstate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0/4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nterstate" charset="0"/>
                      </a:endParaRPr>
                    </a:p>
                  </a:txBody>
                  <a:tcPr anchor="b" horzOverflow="overflow"/>
                </a:tc>
              </a:tr>
              <a:tr h="43531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Total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nterstate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nterstate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12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nterstate" charset="0"/>
                      </a:endParaRPr>
                    </a:p>
                  </a:txBody>
                  <a:tcPr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 of Class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Capacity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1524000"/>
          <a:ext cx="8305800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057400"/>
                <a:gridCol w="3810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Program</a:t>
                      </a:r>
                      <a:endParaRPr lang="en-US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Capacity</a:t>
                      </a:r>
                      <a:endParaRPr lang="en-US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Notes</a:t>
                      </a:r>
                      <a:endParaRPr lang="en-US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Regular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- </a:t>
                      </a:r>
                      <a:r>
                        <a:rPr lang="en-US" sz="2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Kemanggisan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Mins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30 students / class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Regular -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Alam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Sutera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Mins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 students / class</a:t>
                      </a:r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If the number of students choosing the concentration is less than minimal capacity </a:t>
                      </a:r>
                    </a:p>
                    <a:p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Option 1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: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choose other concentration</a:t>
                      </a:r>
                    </a:p>
                    <a:p>
                      <a:r>
                        <a:rPr lang="en-US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Option 2 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 join the concentration at </a:t>
                      </a:r>
                      <a:r>
                        <a:rPr lang="en-US" sz="2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Kemanggisan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Campus or will be arranged by </a:t>
                      </a:r>
                      <a:r>
                        <a:rPr lang="en-US" sz="2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HoP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You will </a:t>
            </a:r>
            <a:r>
              <a:rPr lang="en-US" b="1" dirty="0" smtClean="0"/>
              <a:t>choose 2 concentrations </a:t>
            </a:r>
            <a:r>
              <a:rPr lang="en-US" dirty="0" smtClean="0"/>
              <a:t>as your concentration priorities. Choose wisely, since it will determine your future. </a:t>
            </a:r>
          </a:p>
          <a:p>
            <a:pPr lvl="0"/>
            <a:r>
              <a:rPr lang="en-US" dirty="0" smtClean="0"/>
              <a:t>Students that are </a:t>
            </a:r>
            <a:r>
              <a:rPr lang="en-US" dirty="0" smtClean="0">
                <a:solidFill>
                  <a:srgbClr val="FF0000"/>
                </a:solidFill>
              </a:rPr>
              <a:t>not accepted </a:t>
            </a:r>
            <a:r>
              <a:rPr lang="en-US" dirty="0" smtClean="0"/>
              <a:t>in their first priority, will be considered to be accepted in their </a:t>
            </a:r>
            <a:r>
              <a:rPr lang="en-US" b="1" u="sng" dirty="0" smtClean="0"/>
              <a:t>second priority</a:t>
            </a:r>
            <a:r>
              <a:rPr lang="en-US" dirty="0" smtClean="0"/>
              <a:t>, but still considering the capacity of the class and pre-requisite subject grade (if any)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352800"/>
            <a:ext cx="2900835" cy="1919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9183927"/>
              </p:ext>
            </p:extLst>
          </p:nvPr>
        </p:nvGraphicFramePr>
        <p:xfrm>
          <a:off x="304800" y="1219200"/>
          <a:ext cx="8458200" cy="5447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295400"/>
            <a:ext cx="2292607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 rot="5400000">
            <a:off x="726385" y="1635815"/>
            <a:ext cx="1292662" cy="1678632"/>
          </a:xfrm>
          <a:prstGeom prst="rect">
            <a:avLst/>
          </a:prstGeom>
          <a:noFill/>
        </p:spPr>
        <p:txBody>
          <a:bodyPr vert="vert270"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600" b="1" dirty="0" smtClean="0">
                <a:ln w="50800"/>
                <a:solidFill>
                  <a:schemeClr val="tx1">
                    <a:lumMod val="65000"/>
                    <a:lumOff val="35000"/>
                  </a:schemeClr>
                </a:solidFill>
              </a:rPr>
              <a:t>SINCE 1987</a:t>
            </a:r>
            <a:endParaRPr lang="en-US" sz="3600" b="1" dirty="0">
              <a:ln w="50800"/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71800" y="274638"/>
            <a:ext cx="57150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Computer Science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2238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Students who decide not to choose any concentrations, then their </a:t>
            </a:r>
            <a:r>
              <a:rPr lang="en-US" b="1" dirty="0" smtClean="0"/>
              <a:t>concentration will be determined</a:t>
            </a:r>
            <a:r>
              <a:rPr lang="en-US" dirty="0" smtClean="0"/>
              <a:t> by </a:t>
            </a:r>
            <a:r>
              <a:rPr lang="en-US" dirty="0" err="1" smtClean="0"/>
              <a:t>HoP</a:t>
            </a:r>
            <a:r>
              <a:rPr lang="en-US" dirty="0" smtClean="0"/>
              <a:t> by considering the pre-requisite subject grades and class capacity</a:t>
            </a:r>
          </a:p>
          <a:p>
            <a:pPr lvl="0"/>
            <a:r>
              <a:rPr lang="en-US" dirty="0" smtClean="0"/>
              <a:t>If there are any other things have not been mentioned above, the concentration of the student will be determined by </a:t>
            </a:r>
            <a:r>
              <a:rPr lang="en-US" dirty="0" err="1" smtClean="0"/>
              <a:t>HoP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Students may choose MINOR only if students choose CONCENTRATION of: </a:t>
            </a:r>
            <a:r>
              <a:rPr lang="en-US" smtClean="0"/>
              <a:t>INTERACTIVE MULTIMEDIA</a:t>
            </a:r>
          </a:p>
          <a:p>
            <a:pPr lvl="0"/>
            <a:r>
              <a:rPr lang="en-US" smtClean="0"/>
              <a:t>MINOR is OPTIONAL</a:t>
            </a:r>
            <a:endParaRPr lang="en-US" dirty="0" smtClean="0"/>
          </a:p>
          <a:p>
            <a:pPr lvl="0"/>
            <a:r>
              <a:rPr lang="en-US" dirty="0" smtClean="0"/>
              <a:t>In other words, there are choice of:</a:t>
            </a:r>
          </a:p>
          <a:p>
            <a:pPr lvl="1"/>
            <a:r>
              <a:rPr lang="en-US" dirty="0" smtClean="0"/>
              <a:t>Software Engineering</a:t>
            </a:r>
          </a:p>
          <a:p>
            <a:pPr lvl="1"/>
            <a:r>
              <a:rPr lang="en-US" dirty="0" smtClean="0"/>
              <a:t>Artificial Intelligence</a:t>
            </a:r>
          </a:p>
          <a:p>
            <a:pPr lvl="1"/>
            <a:r>
              <a:rPr lang="en-US" dirty="0" smtClean="0"/>
              <a:t>Database</a:t>
            </a:r>
          </a:p>
          <a:p>
            <a:pPr lvl="1"/>
            <a:r>
              <a:rPr lang="en-US" dirty="0" smtClean="0"/>
              <a:t>Applied Database</a:t>
            </a:r>
          </a:p>
          <a:p>
            <a:pPr lvl="1"/>
            <a:r>
              <a:rPr lang="en-US" dirty="0" smtClean="0"/>
              <a:t>Network</a:t>
            </a:r>
          </a:p>
          <a:p>
            <a:pPr lvl="1"/>
            <a:r>
              <a:rPr lang="en-US" dirty="0" smtClean="0"/>
              <a:t>Applied Network</a:t>
            </a:r>
          </a:p>
          <a:p>
            <a:pPr lvl="1"/>
            <a:r>
              <a:rPr lang="en-US" dirty="0" smtClean="0"/>
              <a:t>Interactive Multimedia 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Interactive Multimedia with MINOR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9128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MINOR means, all the SUBJECTS for the concentration will be SUBSTITUTED with ones from offered minor program</a:t>
            </a:r>
          </a:p>
          <a:p>
            <a:pPr lvl="0"/>
            <a:r>
              <a:rPr lang="en-US" dirty="0" smtClean="0"/>
              <a:t>This means, students will not get the concentration courses in any other semester</a:t>
            </a:r>
          </a:p>
          <a:p>
            <a:pPr lvl="0"/>
            <a:r>
              <a:rPr lang="en-US" dirty="0" smtClean="0"/>
              <a:t>Students may learn independently for the substituted courses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1828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93291972"/>
              </p:ext>
            </p:extLst>
          </p:nvPr>
        </p:nvGraphicFramePr>
        <p:xfrm>
          <a:off x="990601" y="1752600"/>
          <a:ext cx="71628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Bina Nusantara</a:t>
            </a:r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971800" y="274638"/>
            <a:ext cx="5715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Concentration</a:t>
            </a:r>
            <a:r>
              <a:rPr kumimoji="0" lang="en-US" sz="4400" b="1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Selection Procedure</a:t>
            </a:r>
            <a:endParaRPr kumimoji="0" lang="en-US" sz="44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1386841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Session Concentration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Segoe UI" pitchFamily="34" charset="0"/>
                <a:cs typeface="Segoe UI" pitchFamily="34" charset="0"/>
              </a:rPr>
              <a:t>Software Engineering</a:t>
            </a:r>
          </a:p>
          <a:p>
            <a:pPr lvl="1"/>
            <a:r>
              <a:rPr lang="en-US" dirty="0" err="1" smtClean="0">
                <a:latin typeface="Segoe UI" pitchFamily="34" charset="0"/>
                <a:cs typeface="Segoe UI" pitchFamily="34" charset="0"/>
              </a:rPr>
              <a:t>Kemanggisan</a:t>
            </a:r>
            <a:r>
              <a:rPr lang="en-US" dirty="0" smtClean="0">
                <a:latin typeface="Segoe UI" pitchFamily="34" charset="0"/>
                <a:cs typeface="Segoe UI" pitchFamily="34" charset="0"/>
              </a:rPr>
              <a:t> : </a:t>
            </a:r>
            <a:r>
              <a:rPr lang="en-US" b="1" dirty="0" smtClean="0">
                <a:latin typeface="Segoe UI" pitchFamily="34" charset="0"/>
                <a:cs typeface="Segoe UI" pitchFamily="34" charset="0"/>
              </a:rPr>
              <a:t>13 </a:t>
            </a:r>
            <a:r>
              <a:rPr lang="en-US" b="1" dirty="0" err="1" smtClean="0">
                <a:latin typeface="Segoe UI" pitchFamily="34" charset="0"/>
                <a:cs typeface="Segoe UI" pitchFamily="34" charset="0"/>
              </a:rPr>
              <a:t>Okt’15</a:t>
            </a:r>
            <a:r>
              <a:rPr lang="en-US" b="1" dirty="0" smtClean="0">
                <a:latin typeface="Segoe UI" pitchFamily="34" charset="0"/>
                <a:cs typeface="Segoe UI" pitchFamily="34" charset="0"/>
              </a:rPr>
              <a:t> (09.20-11.00) </a:t>
            </a:r>
            <a:r>
              <a:rPr lang="en-US" dirty="0" smtClean="0">
                <a:latin typeface="Segoe UI" pitchFamily="34" charset="0"/>
                <a:cs typeface="Segoe UI" pitchFamily="34" charset="0"/>
              </a:rPr>
              <a:t>– </a:t>
            </a:r>
            <a:r>
              <a:rPr lang="en-US" dirty="0" err="1" smtClean="0">
                <a:latin typeface="Segoe UI" pitchFamily="34" charset="0"/>
                <a:cs typeface="Segoe UI" pitchFamily="34" charset="0"/>
              </a:rPr>
              <a:t>K3E</a:t>
            </a:r>
            <a:r>
              <a:rPr lang="en-US" dirty="0" smtClean="0">
                <a:latin typeface="Segoe UI" pitchFamily="34" charset="0"/>
                <a:cs typeface="Segoe UI" pitchFamily="34" charset="0"/>
              </a:rPr>
              <a:t>-F</a:t>
            </a:r>
          </a:p>
          <a:p>
            <a:pPr lvl="1"/>
            <a:r>
              <a:rPr lang="en-US" dirty="0" smtClean="0">
                <a:latin typeface="Segoe UI" pitchFamily="34" charset="0"/>
                <a:cs typeface="Segoe UI" pitchFamily="34" charset="0"/>
              </a:rPr>
              <a:t>Alam Sutera   : </a:t>
            </a:r>
            <a:r>
              <a:rPr lang="en-US" b="1" dirty="0" smtClean="0">
                <a:latin typeface="Segoe UI" pitchFamily="34" charset="0"/>
                <a:cs typeface="Segoe UI" pitchFamily="34" charset="0"/>
              </a:rPr>
              <a:t>8 </a:t>
            </a:r>
            <a:r>
              <a:rPr lang="en-US" b="1" dirty="0" err="1" smtClean="0">
                <a:latin typeface="Segoe UI" pitchFamily="34" charset="0"/>
                <a:cs typeface="Segoe UI" pitchFamily="34" charset="0"/>
              </a:rPr>
              <a:t>Okt’15</a:t>
            </a:r>
            <a:r>
              <a:rPr lang="en-US" b="1" dirty="0" smtClean="0">
                <a:latin typeface="Segoe UI" pitchFamily="34" charset="0"/>
                <a:cs typeface="Segoe UI" pitchFamily="34" charset="0"/>
              </a:rPr>
              <a:t> (09.20-11.00)</a:t>
            </a:r>
            <a:r>
              <a:rPr lang="id-ID" b="1" dirty="0" smtClean="0">
                <a:latin typeface="Segoe UI" pitchFamily="34" charset="0"/>
                <a:cs typeface="Segoe UI" pitchFamily="34" charset="0"/>
              </a:rPr>
              <a:t> </a:t>
            </a:r>
            <a:r>
              <a:rPr lang="id-ID" dirty="0" smtClean="0">
                <a:latin typeface="Segoe UI" pitchFamily="34" charset="0"/>
                <a:cs typeface="Segoe UI" pitchFamily="34" charset="0"/>
              </a:rPr>
              <a:t>– ASA0901</a:t>
            </a:r>
            <a:endParaRPr lang="en-US" dirty="0" smtClean="0">
              <a:latin typeface="Segoe UI" pitchFamily="34" charset="0"/>
              <a:cs typeface="Segoe UI" pitchFamily="34" charset="0"/>
            </a:endParaRPr>
          </a:p>
          <a:p>
            <a:r>
              <a:rPr lang="en-US" dirty="0" smtClean="0">
                <a:latin typeface="Segoe UI" pitchFamily="34" charset="0"/>
                <a:cs typeface="Segoe UI" pitchFamily="34" charset="0"/>
              </a:rPr>
              <a:t>Interactive Multimedia</a:t>
            </a:r>
          </a:p>
          <a:p>
            <a:pPr lvl="1"/>
            <a:r>
              <a:rPr lang="en-US" dirty="0" err="1" smtClean="0">
                <a:latin typeface="Segoe UI" pitchFamily="34" charset="0"/>
                <a:cs typeface="Segoe UI" pitchFamily="34" charset="0"/>
              </a:rPr>
              <a:t>Kemanggisan</a:t>
            </a:r>
            <a:r>
              <a:rPr lang="en-US" dirty="0" smtClean="0">
                <a:latin typeface="Segoe UI" pitchFamily="34" charset="0"/>
                <a:cs typeface="Segoe UI" pitchFamily="34" charset="0"/>
              </a:rPr>
              <a:t> : </a:t>
            </a:r>
            <a:r>
              <a:rPr lang="en-US" b="1" dirty="0" smtClean="0">
                <a:latin typeface="Segoe UI" pitchFamily="34" charset="0"/>
                <a:cs typeface="Segoe UI" pitchFamily="34" charset="0"/>
              </a:rPr>
              <a:t>7 </a:t>
            </a:r>
            <a:r>
              <a:rPr lang="en-US" b="1" dirty="0" err="1" smtClean="0">
                <a:latin typeface="Segoe UI" pitchFamily="34" charset="0"/>
                <a:cs typeface="Segoe UI" pitchFamily="34" charset="0"/>
              </a:rPr>
              <a:t>Okt’15</a:t>
            </a:r>
            <a:r>
              <a:rPr lang="en-US" b="1" dirty="0" smtClean="0">
                <a:latin typeface="Segoe UI" pitchFamily="34" charset="0"/>
                <a:cs typeface="Segoe UI" pitchFamily="34" charset="0"/>
              </a:rPr>
              <a:t> (13.20-15.00</a:t>
            </a:r>
            <a:r>
              <a:rPr lang="en-US" b="1" smtClean="0">
                <a:latin typeface="Segoe UI" pitchFamily="34" charset="0"/>
                <a:cs typeface="Segoe UI" pitchFamily="34" charset="0"/>
              </a:rPr>
              <a:t>) </a:t>
            </a:r>
            <a:r>
              <a:rPr lang="en-US" smtClean="0">
                <a:latin typeface="Segoe UI" pitchFamily="34" charset="0"/>
                <a:cs typeface="Segoe UI" pitchFamily="34" charset="0"/>
              </a:rPr>
              <a:t>– K3A-B</a:t>
            </a:r>
            <a:endParaRPr lang="en-US" dirty="0" smtClean="0">
              <a:latin typeface="Segoe UI" pitchFamily="34" charset="0"/>
              <a:cs typeface="Segoe UI" pitchFamily="34" charset="0"/>
            </a:endParaRPr>
          </a:p>
          <a:p>
            <a:pPr lvl="1"/>
            <a:r>
              <a:rPr lang="en-US" dirty="0" smtClean="0">
                <a:latin typeface="Segoe UI" pitchFamily="34" charset="0"/>
                <a:cs typeface="Segoe UI" pitchFamily="34" charset="0"/>
              </a:rPr>
              <a:t>Alam Sutera   : </a:t>
            </a:r>
            <a:r>
              <a:rPr lang="en-US" b="1" dirty="0" smtClean="0">
                <a:latin typeface="Segoe UI" pitchFamily="34" charset="0"/>
                <a:cs typeface="Segoe UI" pitchFamily="34" charset="0"/>
              </a:rPr>
              <a:t>15 </a:t>
            </a:r>
            <a:r>
              <a:rPr lang="en-US" b="1" dirty="0" err="1" smtClean="0">
                <a:latin typeface="Segoe UI" pitchFamily="34" charset="0"/>
                <a:cs typeface="Segoe UI" pitchFamily="34" charset="0"/>
              </a:rPr>
              <a:t>Okt’15</a:t>
            </a:r>
            <a:r>
              <a:rPr lang="en-US" b="1" dirty="0" smtClean="0">
                <a:latin typeface="Segoe UI" pitchFamily="34" charset="0"/>
                <a:cs typeface="Segoe UI" pitchFamily="34" charset="0"/>
              </a:rPr>
              <a:t> (15.20-17.00)</a:t>
            </a:r>
            <a:r>
              <a:rPr lang="id-ID" b="1" dirty="0" smtClean="0">
                <a:latin typeface="Segoe UI" pitchFamily="34" charset="0"/>
                <a:cs typeface="Segoe UI" pitchFamily="34" charset="0"/>
              </a:rPr>
              <a:t> </a:t>
            </a:r>
            <a:r>
              <a:rPr lang="id-ID" dirty="0" smtClean="0">
                <a:latin typeface="Segoe UI" pitchFamily="34" charset="0"/>
                <a:cs typeface="Segoe UI" pitchFamily="34" charset="0"/>
              </a:rPr>
              <a:t>– ASA0901</a:t>
            </a:r>
            <a:endParaRPr lang="en-US" dirty="0" smtClean="0">
              <a:latin typeface="Segoe UI" pitchFamily="34" charset="0"/>
              <a:cs typeface="Segoe UI" pitchFamily="34" charset="0"/>
            </a:endParaRPr>
          </a:p>
          <a:p>
            <a:r>
              <a:rPr lang="en-US" dirty="0" smtClean="0">
                <a:latin typeface="Segoe UI" pitchFamily="34" charset="0"/>
                <a:cs typeface="Segoe UI" pitchFamily="34" charset="0"/>
              </a:rPr>
              <a:t>Artificial Intelligent</a:t>
            </a:r>
          </a:p>
          <a:p>
            <a:pPr lvl="1"/>
            <a:r>
              <a:rPr lang="en-US" dirty="0" err="1" smtClean="0">
                <a:latin typeface="Segoe UI" pitchFamily="34" charset="0"/>
                <a:cs typeface="Segoe UI" pitchFamily="34" charset="0"/>
              </a:rPr>
              <a:t>Kemanggisan</a:t>
            </a:r>
            <a:r>
              <a:rPr lang="en-US" dirty="0" smtClean="0">
                <a:latin typeface="Segoe UI" pitchFamily="34" charset="0"/>
                <a:cs typeface="Segoe UI" pitchFamily="34" charset="0"/>
              </a:rPr>
              <a:t> : </a:t>
            </a:r>
            <a:r>
              <a:rPr lang="en-US" b="1" dirty="0" smtClean="0">
                <a:latin typeface="Segoe UI" pitchFamily="34" charset="0"/>
                <a:cs typeface="Segoe UI" pitchFamily="34" charset="0"/>
              </a:rPr>
              <a:t>9 </a:t>
            </a:r>
            <a:r>
              <a:rPr lang="en-US" b="1" dirty="0" err="1" smtClean="0">
                <a:latin typeface="Segoe UI" pitchFamily="34" charset="0"/>
                <a:cs typeface="Segoe UI" pitchFamily="34" charset="0"/>
              </a:rPr>
              <a:t>Okt’15</a:t>
            </a:r>
            <a:r>
              <a:rPr lang="en-US" b="1" dirty="0" smtClean="0">
                <a:latin typeface="Segoe UI" pitchFamily="34" charset="0"/>
                <a:cs typeface="Segoe UI" pitchFamily="34" charset="0"/>
              </a:rPr>
              <a:t> (13.20-15.00) </a:t>
            </a:r>
            <a:r>
              <a:rPr lang="en-US" dirty="0" smtClean="0">
                <a:latin typeface="Segoe UI" pitchFamily="34" charset="0"/>
                <a:cs typeface="Segoe UI" pitchFamily="34" charset="0"/>
              </a:rPr>
              <a:t>– </a:t>
            </a:r>
            <a:r>
              <a:rPr lang="en-US" dirty="0" err="1" smtClean="0">
                <a:latin typeface="Segoe UI" pitchFamily="34" charset="0"/>
                <a:cs typeface="Segoe UI" pitchFamily="34" charset="0"/>
              </a:rPr>
              <a:t>K3E</a:t>
            </a:r>
            <a:r>
              <a:rPr lang="en-US" dirty="0" smtClean="0">
                <a:latin typeface="Segoe UI" pitchFamily="34" charset="0"/>
                <a:cs typeface="Segoe UI" pitchFamily="34" charset="0"/>
              </a:rPr>
              <a:t>-F</a:t>
            </a:r>
          </a:p>
          <a:p>
            <a:pPr lvl="1"/>
            <a:r>
              <a:rPr lang="en-US" dirty="0" smtClean="0">
                <a:latin typeface="Segoe UI" pitchFamily="34" charset="0"/>
                <a:cs typeface="Segoe UI" pitchFamily="34" charset="0"/>
              </a:rPr>
              <a:t>Alam Sutera   : </a:t>
            </a:r>
            <a:r>
              <a:rPr lang="en-US" b="1" dirty="0" smtClean="0">
                <a:latin typeface="Segoe UI" pitchFamily="34" charset="0"/>
                <a:cs typeface="Segoe UI" pitchFamily="34" charset="0"/>
              </a:rPr>
              <a:t>5 </a:t>
            </a:r>
            <a:r>
              <a:rPr lang="en-US" b="1" dirty="0" err="1" smtClean="0">
                <a:latin typeface="Segoe UI" pitchFamily="34" charset="0"/>
                <a:cs typeface="Segoe UI" pitchFamily="34" charset="0"/>
              </a:rPr>
              <a:t>Okt’15</a:t>
            </a:r>
            <a:r>
              <a:rPr lang="en-US" b="1" dirty="0" smtClean="0">
                <a:latin typeface="Segoe UI" pitchFamily="34" charset="0"/>
                <a:cs typeface="Segoe UI" pitchFamily="34" charset="0"/>
              </a:rPr>
              <a:t> (09.20-11.00)</a:t>
            </a:r>
            <a:r>
              <a:rPr lang="id-ID" b="1" dirty="0" smtClean="0">
                <a:latin typeface="Segoe UI" pitchFamily="34" charset="0"/>
                <a:cs typeface="Segoe UI" pitchFamily="34" charset="0"/>
              </a:rPr>
              <a:t> </a:t>
            </a:r>
            <a:r>
              <a:rPr lang="id-ID" dirty="0" smtClean="0">
                <a:latin typeface="Segoe UI" pitchFamily="34" charset="0"/>
                <a:cs typeface="Segoe UI" pitchFamily="34" charset="0"/>
              </a:rPr>
              <a:t>– ASA0505</a:t>
            </a:r>
            <a:endParaRPr lang="en-US" dirty="0" smtClean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55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Session</a:t>
            </a:r>
            <a:br>
              <a:rPr lang="en-US" smtClean="0"/>
            </a:br>
            <a:r>
              <a:rPr lang="en-US" smtClean="0"/>
              <a:t>Concentration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>
            <a:normAutofit/>
          </a:bodyPr>
          <a:lstStyle/>
          <a:p>
            <a:r>
              <a:rPr lang="en-US" sz="2600" dirty="0">
                <a:latin typeface="Segoe UI" pitchFamily="34" charset="0"/>
                <a:cs typeface="Segoe UI" pitchFamily="34" charset="0"/>
              </a:rPr>
              <a:t>Database / Applied Database</a:t>
            </a:r>
          </a:p>
          <a:p>
            <a:pPr lvl="1"/>
            <a:r>
              <a:rPr lang="en-US" sz="2600" dirty="0" err="1">
                <a:latin typeface="Segoe UI" pitchFamily="34" charset="0"/>
                <a:cs typeface="Segoe UI" pitchFamily="34" charset="0"/>
              </a:rPr>
              <a:t>Kemanggisan</a:t>
            </a:r>
            <a:r>
              <a:rPr lang="en-US" sz="2600" dirty="0">
                <a:latin typeface="Segoe UI" pitchFamily="34" charset="0"/>
                <a:cs typeface="Segoe UI" pitchFamily="34" charset="0"/>
              </a:rPr>
              <a:t> : </a:t>
            </a:r>
            <a:r>
              <a:rPr lang="en-US" sz="2600" b="1" dirty="0">
                <a:latin typeface="Segoe UI" pitchFamily="34" charset="0"/>
                <a:cs typeface="Segoe UI" pitchFamily="34" charset="0"/>
              </a:rPr>
              <a:t>6 </a:t>
            </a:r>
            <a:r>
              <a:rPr lang="en-US" sz="2600" b="1" dirty="0" err="1">
                <a:latin typeface="Segoe UI" pitchFamily="34" charset="0"/>
                <a:cs typeface="Segoe UI" pitchFamily="34" charset="0"/>
              </a:rPr>
              <a:t>Okt’15</a:t>
            </a:r>
            <a:r>
              <a:rPr lang="en-US" sz="2600" b="1" dirty="0">
                <a:latin typeface="Segoe UI" pitchFamily="34" charset="0"/>
                <a:cs typeface="Segoe UI" pitchFamily="34" charset="0"/>
              </a:rPr>
              <a:t> (13.20-15.00</a:t>
            </a:r>
            <a:r>
              <a:rPr lang="en-US" sz="2600" b="1" dirty="0" smtClean="0">
                <a:latin typeface="Segoe UI" pitchFamily="34" charset="0"/>
                <a:cs typeface="Segoe UI" pitchFamily="34" charset="0"/>
              </a:rPr>
              <a:t>) </a:t>
            </a:r>
            <a:r>
              <a:rPr lang="en-US" sz="2600" dirty="0" smtClean="0">
                <a:latin typeface="Segoe UI" pitchFamily="34" charset="0"/>
                <a:cs typeface="Segoe UI" pitchFamily="34" charset="0"/>
              </a:rPr>
              <a:t>– </a:t>
            </a:r>
            <a:r>
              <a:rPr lang="en-US" sz="2600" dirty="0" err="1" smtClean="0">
                <a:latin typeface="Segoe UI" pitchFamily="34" charset="0"/>
                <a:cs typeface="Segoe UI" pitchFamily="34" charset="0"/>
              </a:rPr>
              <a:t>K3E</a:t>
            </a:r>
            <a:r>
              <a:rPr lang="en-US" sz="2600" dirty="0" smtClean="0">
                <a:latin typeface="Segoe UI" pitchFamily="34" charset="0"/>
                <a:cs typeface="Segoe UI" pitchFamily="34" charset="0"/>
              </a:rPr>
              <a:t>-F</a:t>
            </a:r>
            <a:endParaRPr lang="en-US" sz="2600" dirty="0">
              <a:latin typeface="Segoe UI" pitchFamily="34" charset="0"/>
              <a:cs typeface="Segoe UI" pitchFamily="34" charset="0"/>
            </a:endParaRPr>
          </a:p>
          <a:p>
            <a:pPr lvl="1"/>
            <a:r>
              <a:rPr lang="en-US" sz="2600" dirty="0">
                <a:latin typeface="Segoe UI" pitchFamily="34" charset="0"/>
                <a:cs typeface="Segoe UI" pitchFamily="34" charset="0"/>
              </a:rPr>
              <a:t>Alam Sutera   : </a:t>
            </a:r>
            <a:r>
              <a:rPr lang="en-US" sz="2600" b="1" dirty="0">
                <a:latin typeface="Segoe UI" pitchFamily="34" charset="0"/>
                <a:cs typeface="Segoe UI" pitchFamily="34" charset="0"/>
              </a:rPr>
              <a:t>7 </a:t>
            </a:r>
            <a:r>
              <a:rPr lang="en-US" sz="2600" b="1" dirty="0" err="1">
                <a:latin typeface="Segoe UI" pitchFamily="34" charset="0"/>
                <a:cs typeface="Segoe UI" pitchFamily="34" charset="0"/>
              </a:rPr>
              <a:t>Okt’15</a:t>
            </a:r>
            <a:r>
              <a:rPr lang="en-US" sz="2600" b="1" dirty="0">
                <a:latin typeface="Segoe UI" pitchFamily="34" charset="0"/>
                <a:cs typeface="Segoe UI" pitchFamily="34" charset="0"/>
              </a:rPr>
              <a:t> (13.20-15.00</a:t>
            </a:r>
            <a:r>
              <a:rPr lang="en-US" sz="2600" b="1" dirty="0" smtClean="0">
                <a:latin typeface="Segoe UI" pitchFamily="34" charset="0"/>
                <a:cs typeface="Segoe UI" pitchFamily="34" charset="0"/>
              </a:rPr>
              <a:t>)</a:t>
            </a:r>
            <a:r>
              <a:rPr lang="id-ID" sz="2600" b="1" dirty="0" smtClean="0">
                <a:latin typeface="Segoe UI" pitchFamily="34" charset="0"/>
                <a:cs typeface="Segoe UI" pitchFamily="34" charset="0"/>
              </a:rPr>
              <a:t> </a:t>
            </a:r>
            <a:r>
              <a:rPr lang="id-ID" sz="2600" dirty="0" smtClean="0">
                <a:latin typeface="Segoe UI" pitchFamily="34" charset="0"/>
                <a:cs typeface="Segoe UI" pitchFamily="34" charset="0"/>
              </a:rPr>
              <a:t>– ASA0505</a:t>
            </a:r>
            <a:endParaRPr lang="en-US" sz="2600" dirty="0">
              <a:latin typeface="Segoe UI" pitchFamily="34" charset="0"/>
              <a:cs typeface="Segoe UI" pitchFamily="34" charset="0"/>
            </a:endParaRPr>
          </a:p>
          <a:p>
            <a:r>
              <a:rPr lang="en-US" sz="2600" dirty="0">
                <a:latin typeface="Segoe UI" pitchFamily="34" charset="0"/>
                <a:cs typeface="Segoe UI" pitchFamily="34" charset="0"/>
              </a:rPr>
              <a:t>Network / Applied Network</a:t>
            </a:r>
          </a:p>
          <a:p>
            <a:pPr lvl="1"/>
            <a:r>
              <a:rPr lang="en-US" sz="2600" dirty="0" err="1">
                <a:latin typeface="Segoe UI" pitchFamily="34" charset="0"/>
                <a:cs typeface="Segoe UI" pitchFamily="34" charset="0"/>
              </a:rPr>
              <a:t>Kemanggisan</a:t>
            </a:r>
            <a:r>
              <a:rPr lang="en-US" sz="2600" dirty="0">
                <a:latin typeface="Segoe UI" pitchFamily="34" charset="0"/>
                <a:cs typeface="Segoe UI" pitchFamily="34" charset="0"/>
              </a:rPr>
              <a:t> : </a:t>
            </a:r>
            <a:r>
              <a:rPr lang="en-US" sz="2600" b="1" dirty="0">
                <a:latin typeface="Segoe UI" pitchFamily="34" charset="0"/>
                <a:cs typeface="Segoe UI" pitchFamily="34" charset="0"/>
              </a:rPr>
              <a:t>6 </a:t>
            </a:r>
            <a:r>
              <a:rPr lang="en-US" sz="2600" b="1" dirty="0" err="1">
                <a:latin typeface="Segoe UI" pitchFamily="34" charset="0"/>
                <a:cs typeface="Segoe UI" pitchFamily="34" charset="0"/>
              </a:rPr>
              <a:t>Okt’15</a:t>
            </a:r>
            <a:r>
              <a:rPr lang="en-US" sz="2600" b="1" dirty="0">
                <a:latin typeface="Segoe UI" pitchFamily="34" charset="0"/>
                <a:cs typeface="Segoe UI" pitchFamily="34" charset="0"/>
              </a:rPr>
              <a:t> (13.20-15.00</a:t>
            </a:r>
            <a:r>
              <a:rPr lang="en-US" sz="2600" b="1" dirty="0" smtClean="0">
                <a:latin typeface="Segoe UI" pitchFamily="34" charset="0"/>
                <a:cs typeface="Segoe UI" pitchFamily="34" charset="0"/>
              </a:rPr>
              <a:t>) </a:t>
            </a:r>
            <a:r>
              <a:rPr lang="en-US" sz="2600" dirty="0" smtClean="0">
                <a:latin typeface="Segoe UI" pitchFamily="34" charset="0"/>
                <a:cs typeface="Segoe UI" pitchFamily="34" charset="0"/>
              </a:rPr>
              <a:t>– </a:t>
            </a:r>
            <a:r>
              <a:rPr lang="en-US" sz="2600" dirty="0" err="1" smtClean="0">
                <a:latin typeface="Segoe UI" pitchFamily="34" charset="0"/>
                <a:cs typeface="Segoe UI" pitchFamily="34" charset="0"/>
              </a:rPr>
              <a:t>K3A</a:t>
            </a:r>
            <a:r>
              <a:rPr lang="en-US" sz="2600" dirty="0" smtClean="0">
                <a:latin typeface="Segoe UI" pitchFamily="34" charset="0"/>
                <a:cs typeface="Segoe UI" pitchFamily="34" charset="0"/>
              </a:rPr>
              <a:t>-B</a:t>
            </a:r>
            <a:endParaRPr lang="en-US" sz="2600" dirty="0">
              <a:latin typeface="Segoe UI" pitchFamily="34" charset="0"/>
              <a:cs typeface="Segoe UI" pitchFamily="34" charset="0"/>
            </a:endParaRPr>
          </a:p>
          <a:p>
            <a:pPr lvl="1"/>
            <a:r>
              <a:rPr lang="en-US" sz="2600" dirty="0">
                <a:latin typeface="Segoe UI" pitchFamily="34" charset="0"/>
                <a:cs typeface="Segoe UI" pitchFamily="34" charset="0"/>
              </a:rPr>
              <a:t>Alam Sutera   : </a:t>
            </a:r>
            <a:r>
              <a:rPr lang="en-US" sz="2600" b="1" dirty="0">
                <a:latin typeface="Segoe UI" pitchFamily="34" charset="0"/>
                <a:cs typeface="Segoe UI" pitchFamily="34" charset="0"/>
              </a:rPr>
              <a:t>7 </a:t>
            </a:r>
            <a:r>
              <a:rPr lang="en-US" sz="2600" b="1" dirty="0" err="1">
                <a:latin typeface="Segoe UI" pitchFamily="34" charset="0"/>
                <a:cs typeface="Segoe UI" pitchFamily="34" charset="0"/>
              </a:rPr>
              <a:t>Okt’15</a:t>
            </a:r>
            <a:r>
              <a:rPr lang="en-US" sz="2600" b="1" dirty="0">
                <a:latin typeface="Segoe UI" pitchFamily="34" charset="0"/>
                <a:cs typeface="Segoe UI" pitchFamily="34" charset="0"/>
              </a:rPr>
              <a:t> (13.20-15.00</a:t>
            </a:r>
            <a:r>
              <a:rPr lang="en-US" sz="2600" b="1" dirty="0" smtClean="0">
                <a:latin typeface="Segoe UI" pitchFamily="34" charset="0"/>
                <a:cs typeface="Segoe UI" pitchFamily="34" charset="0"/>
              </a:rPr>
              <a:t>)</a:t>
            </a:r>
            <a:r>
              <a:rPr lang="id-ID" sz="2600" b="1" dirty="0" smtClean="0">
                <a:latin typeface="Segoe UI" pitchFamily="34" charset="0"/>
                <a:cs typeface="Segoe UI" pitchFamily="34" charset="0"/>
              </a:rPr>
              <a:t> </a:t>
            </a:r>
            <a:r>
              <a:rPr lang="id-ID" sz="2600" dirty="0" smtClean="0">
                <a:latin typeface="Segoe UI" pitchFamily="34" charset="0"/>
                <a:cs typeface="Segoe UI" pitchFamily="34" charset="0"/>
              </a:rPr>
              <a:t>– ASA1002</a:t>
            </a:r>
            <a:endParaRPr lang="en-US" sz="260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15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Please go to School of Computer Science web</a:t>
            </a:r>
          </a:p>
          <a:p>
            <a:pPr algn="ctr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http://socs.binus.ac.id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more information, article and journal regarding concentration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Bina Nusantara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971800" y="274638"/>
            <a:ext cx="5715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WEB SOCS</a:t>
            </a:r>
            <a:endParaRPr kumimoji="0" lang="en-US" sz="44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81600" y="3048000"/>
            <a:ext cx="3581400" cy="6858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Thank You</a:t>
            </a:r>
            <a:endParaRPr lang="en-US" sz="2200" b="0" i="1" cap="none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81600" y="4038600"/>
            <a:ext cx="3581400" cy="1371600"/>
          </a:xfrm>
        </p:spPr>
        <p:txBody>
          <a:bodyPr>
            <a:normAutofit/>
          </a:bodyPr>
          <a:lstStyle/>
          <a:p>
            <a:pPr algn="l"/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Building future for our next generation</a:t>
            </a:r>
          </a:p>
          <a:p>
            <a:pPr algn="l"/>
            <a:endParaRPr lang="en-US" sz="9600" dirty="0" smtClean="0"/>
          </a:p>
        </p:txBody>
      </p:sp>
      <p:pic>
        <p:nvPicPr>
          <p:cNvPr id="1026" name="Picture 2" descr="F:\Build your future logo small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984965"/>
            <a:ext cx="4800600" cy="326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Curriculum structure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416256" y="1295400"/>
            <a:ext cx="8305800" cy="4831274"/>
            <a:chOff x="416256" y="1295400"/>
            <a:chExt cx="8305800" cy="4831274"/>
          </a:xfrm>
        </p:grpSpPr>
        <p:sp>
          <p:nvSpPr>
            <p:cNvPr id="34" name="Rectangle 33"/>
            <p:cNvSpPr/>
            <p:nvPr/>
          </p:nvSpPr>
          <p:spPr>
            <a:xfrm>
              <a:off x="1863436" y="4060509"/>
              <a:ext cx="6858000" cy="477982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5" name="Rectangle 34">
              <a:hlinkClick r:id="" action="ppaction://noaction"/>
            </p:cNvPr>
            <p:cNvSpPr/>
            <p:nvPr/>
          </p:nvSpPr>
          <p:spPr>
            <a:xfrm>
              <a:off x="7335982" y="4060005"/>
              <a:ext cx="1371600" cy="458831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Network / </a:t>
              </a:r>
              <a:r>
                <a:rPr lang="en-US" sz="1400" dirty="0" err="1" smtClean="0"/>
                <a:t>App.NW</a:t>
              </a:r>
              <a:endParaRPr lang="en-US" sz="14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16256" y="2993709"/>
              <a:ext cx="8305800" cy="45883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Graduate Competency Test &gt;= 70%, TOEFL &gt;= 500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864056" y="5680987"/>
              <a:ext cx="6858000" cy="445687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n-NO" sz="1400" dirty="0" smtClean="0">
                  <a:solidFill>
                    <a:schemeClr val="tx1"/>
                  </a:solidFill>
                </a:rPr>
                <a:t>EES, Guest Lecturer, Practical Work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864056" y="5147587"/>
              <a:ext cx="2971800" cy="45883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Basic Math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835856" y="5147587"/>
              <a:ext cx="3878240" cy="458831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Basic Computing &amp; Programming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864056" y="4614187"/>
              <a:ext cx="3124200" cy="45883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Core Computing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988256" y="4614187"/>
              <a:ext cx="3725840" cy="45883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Advanced Computing &amp; Programming 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hlinkClick r:id="" action="ppaction://noaction"/>
            </p:cNvPr>
            <p:cNvSpPr/>
            <p:nvPr/>
          </p:nvSpPr>
          <p:spPr>
            <a:xfrm>
              <a:off x="1864055" y="4074528"/>
              <a:ext cx="1371601" cy="443182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Software Engineering</a:t>
              </a:r>
              <a:endParaRPr lang="en-US" sz="1400" dirty="0"/>
            </a:p>
          </p:txBody>
        </p:sp>
        <p:sp>
          <p:nvSpPr>
            <p:cNvPr id="43" name="Rounded Rectangle 42">
              <a:hlinkClick r:id="rId2" action="ppaction://hlinksldjump"/>
            </p:cNvPr>
            <p:cNvSpPr/>
            <p:nvPr/>
          </p:nvSpPr>
          <p:spPr>
            <a:xfrm>
              <a:off x="1828800" y="1317309"/>
              <a:ext cx="1371600" cy="152400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 smtClean="0"/>
                <a:t>Software Architect for Enterprise Applications</a:t>
              </a:r>
              <a:endParaRPr lang="en-US" sz="1500" dirty="0"/>
            </a:p>
          </p:txBody>
        </p:sp>
        <p:sp>
          <p:nvSpPr>
            <p:cNvPr id="44" name="Rounded Rectangle 43">
              <a:hlinkClick r:id="rId3" action="ppaction://hlinksldjump"/>
            </p:cNvPr>
            <p:cNvSpPr/>
            <p:nvPr/>
          </p:nvSpPr>
          <p:spPr>
            <a:xfrm>
              <a:off x="5916304" y="1317309"/>
              <a:ext cx="1371600" cy="1524000"/>
            </a:xfrm>
            <a:prstGeom prst="round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 smtClean="0"/>
                <a:t>Database Expert - Certified ORACLE / DB2</a:t>
              </a:r>
              <a:endParaRPr lang="en-US" sz="1500" dirty="0"/>
            </a:p>
          </p:txBody>
        </p:sp>
        <p:sp>
          <p:nvSpPr>
            <p:cNvPr id="45" name="Rounded Rectangle 44">
              <a:hlinkClick r:id="rId4" action="ppaction://hlinksldjump"/>
            </p:cNvPr>
            <p:cNvSpPr/>
            <p:nvPr/>
          </p:nvSpPr>
          <p:spPr>
            <a:xfrm>
              <a:off x="7273430" y="1317309"/>
              <a:ext cx="1371600" cy="15240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 smtClean="0"/>
                <a:t>Network Admin Expert - Certified CISCO / </a:t>
              </a:r>
              <a:r>
                <a:rPr lang="en-US" sz="1500" dirty="0" err="1" smtClean="0"/>
                <a:t>Mikrotik</a:t>
              </a:r>
              <a:endParaRPr lang="en-US" sz="1500" dirty="0" smtClean="0"/>
            </a:p>
          </p:txBody>
        </p:sp>
        <p:sp>
          <p:nvSpPr>
            <p:cNvPr id="46" name="Rounded Rectangle 45">
              <a:hlinkClick r:id="rId5" action="ppaction://hlinksldjump"/>
            </p:cNvPr>
            <p:cNvSpPr/>
            <p:nvPr/>
          </p:nvSpPr>
          <p:spPr>
            <a:xfrm>
              <a:off x="3179618" y="1295400"/>
              <a:ext cx="1371600" cy="1524000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 smtClean="0"/>
                <a:t>Researcher / Innovator of Intelligent Applications in Industries</a:t>
              </a:r>
              <a:endParaRPr lang="en-US" sz="1500" dirty="0"/>
            </a:p>
          </p:txBody>
        </p:sp>
        <p:sp>
          <p:nvSpPr>
            <p:cNvPr id="47" name="Rounded Rectangle 46">
              <a:hlinkClick r:id="rId6" action="ppaction://hlinksldjump"/>
            </p:cNvPr>
            <p:cNvSpPr/>
            <p:nvPr/>
          </p:nvSpPr>
          <p:spPr>
            <a:xfrm>
              <a:off x="4551218" y="1295400"/>
              <a:ext cx="1371600" cy="1524000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Creative Multimedia Innovator for Enterprise</a:t>
              </a:r>
              <a:endParaRPr lang="en-US" sz="1600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864056" y="3526605"/>
              <a:ext cx="6858000" cy="45883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Statistics, Research Methodology, Thesis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49" name="Down Arrow 48"/>
            <p:cNvSpPr/>
            <p:nvPr/>
          </p:nvSpPr>
          <p:spPr>
            <a:xfrm rot="10800000">
              <a:off x="2321256" y="2688909"/>
              <a:ext cx="457200" cy="38675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Down Arrow 49"/>
            <p:cNvSpPr/>
            <p:nvPr/>
          </p:nvSpPr>
          <p:spPr>
            <a:xfrm rot="10800000">
              <a:off x="3692856" y="2688909"/>
              <a:ext cx="457200" cy="38675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Down Arrow 50"/>
            <p:cNvSpPr/>
            <p:nvPr/>
          </p:nvSpPr>
          <p:spPr>
            <a:xfrm rot="10800000">
              <a:off x="5064456" y="2688909"/>
              <a:ext cx="457200" cy="38675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Down Arrow 51"/>
            <p:cNvSpPr/>
            <p:nvPr/>
          </p:nvSpPr>
          <p:spPr>
            <a:xfrm rot="10800000">
              <a:off x="6436056" y="2688909"/>
              <a:ext cx="457200" cy="38675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Down Arrow 52"/>
            <p:cNvSpPr/>
            <p:nvPr/>
          </p:nvSpPr>
          <p:spPr>
            <a:xfrm rot="10800000">
              <a:off x="7807656" y="2688909"/>
              <a:ext cx="457200" cy="38675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hlinkClick r:id="" action="ppaction://noaction"/>
            </p:cNvPr>
            <p:cNvSpPr/>
            <p:nvPr/>
          </p:nvSpPr>
          <p:spPr>
            <a:xfrm>
              <a:off x="5912033" y="4074528"/>
              <a:ext cx="1423949" cy="443182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Database / </a:t>
              </a:r>
              <a:r>
                <a:rPr lang="en-US" sz="1400" dirty="0" err="1" smtClean="0"/>
                <a:t>App.DB</a:t>
              </a:r>
              <a:endParaRPr lang="en-US" sz="1400" dirty="0"/>
            </a:p>
          </p:txBody>
        </p:sp>
        <p:sp>
          <p:nvSpPr>
            <p:cNvPr id="56" name="Rectangle 55">
              <a:hlinkClick r:id="" action="ppaction://noaction"/>
            </p:cNvPr>
            <p:cNvSpPr/>
            <p:nvPr/>
          </p:nvSpPr>
          <p:spPr>
            <a:xfrm>
              <a:off x="3255818" y="4058878"/>
              <a:ext cx="1371600" cy="458831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Intelligent System</a:t>
              </a:r>
              <a:endParaRPr lang="en-US" sz="1400" dirty="0"/>
            </a:p>
          </p:txBody>
        </p:sp>
        <p:sp>
          <p:nvSpPr>
            <p:cNvPr id="86" name="Rectangle 85">
              <a:hlinkClick r:id="" action="ppaction://noaction"/>
            </p:cNvPr>
            <p:cNvSpPr/>
            <p:nvPr/>
          </p:nvSpPr>
          <p:spPr>
            <a:xfrm>
              <a:off x="4627418" y="4058878"/>
              <a:ext cx="1295400" cy="458831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Multimedia Interactive</a:t>
              </a:r>
              <a:endParaRPr lang="en-US" sz="1400" dirty="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416256" y="5673853"/>
              <a:ext cx="1371600" cy="4456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n-NO" sz="1400" dirty="0" smtClean="0"/>
                <a:t>EES - 22 credits</a:t>
              </a:r>
              <a:endParaRPr lang="en-US" sz="1400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416256" y="5140453"/>
              <a:ext cx="1371600" cy="45883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Fundamental - 49 credits</a:t>
              </a:r>
              <a:endParaRPr lang="en-US" sz="1400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416256" y="4607053"/>
              <a:ext cx="1371600" cy="45883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Core - 53 credits</a:t>
              </a:r>
              <a:endParaRPr lang="en-US" sz="1400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416256" y="4060005"/>
              <a:ext cx="1371600" cy="45883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Concentration - 12 credits</a:t>
              </a:r>
              <a:endParaRPr lang="en-US" sz="1400" dirty="0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16256" y="3540253"/>
              <a:ext cx="1371600" cy="45883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Research - 10 credits</a:t>
              </a:r>
              <a:endParaRPr lang="en-US" sz="1400" dirty="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416256" y="1317309"/>
              <a:ext cx="1371600" cy="1524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Graduates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6471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64" y="0"/>
            <a:ext cx="5715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Concentration :</a:t>
            </a:r>
            <a:br>
              <a:rPr lang="en-US" dirty="0" smtClean="0"/>
            </a:br>
            <a:r>
              <a:rPr lang="en-US" dirty="0" smtClean="0"/>
              <a:t>Software Engineering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81000" y="1828800"/>
          <a:ext cx="541020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http://t3.gstatic.com/images?q=tbn:ANd9GcRrDLpm9Ph52zVGkmGdP7I3qLuS-yuWfRXf4obaFrxquuK-dZbFI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143261"/>
            <a:ext cx="2743200" cy="179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t1.gstatic.com/images?q=tbn:ANd9GcR-C0hw8O5_5ZZazHxUf4GT_a2-RoP1ueOg_LS5jwpdWfM1KTF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514600"/>
            <a:ext cx="3007588" cy="229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http://t0.gstatic.com/images?q=tbn:ANd9GcRtPTXivS145jxe9cDerhsqgd794m0542I6Nm4r74JNrzTxf5DJJw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066" y="4572000"/>
            <a:ext cx="2923734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200" y="4419600"/>
            <a:ext cx="5105400" cy="1938992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What to Learn</a:t>
            </a:r>
          </a:p>
          <a:p>
            <a:pPr lvl="0"/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/>
              <a:t>Various techniques in software engineering methodology and complex software architecture</a:t>
            </a:r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Software engineering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575866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topic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8382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Students projects</a:t>
            </a:r>
            <a:endParaRPr lang="en-US" sz="4000" dirty="0"/>
          </a:p>
        </p:txBody>
      </p:sp>
      <p:pic>
        <p:nvPicPr>
          <p:cNvPr id="5" name="Picture 4" descr="node screen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28600" y="1371600"/>
            <a:ext cx="2557220" cy="4191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54864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MindKeepin</a:t>
            </a:r>
            <a:r>
              <a:rPr lang="en-US" dirty="0" smtClean="0"/>
              <a:t> – IOS OCR </a:t>
            </a:r>
            <a:r>
              <a:rPr lang="en-US" dirty="0" err="1" smtClean="0"/>
              <a:t>MindMap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1371600"/>
            <a:ext cx="5867400" cy="1558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124200" y="28194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DOC MANAGER</a:t>
            </a:r>
            <a:endParaRPr lang="en-US" dirty="0"/>
          </a:p>
        </p:txBody>
      </p:sp>
      <p:pic>
        <p:nvPicPr>
          <p:cNvPr id="9" name="Picture 8" descr="wokspace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971801" y="3276600"/>
            <a:ext cx="2819400" cy="2743200"/>
          </a:xfrm>
          <a:prstGeom prst="rect">
            <a:avLst/>
          </a:prstGeom>
        </p:spPr>
      </p:pic>
      <p:pic>
        <p:nvPicPr>
          <p:cNvPr id="10" name="Picture 18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3276599"/>
            <a:ext cx="2895600" cy="2771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971800" y="58674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WEB IDE SCRUM METHODOLOGY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67400" y="6096001"/>
            <a:ext cx="2895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Medical Record System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P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CSP template</Template>
  <TotalTime>903</TotalTime>
  <Words>1726</Words>
  <Application>Microsoft Office PowerPoint</Application>
  <PresentationFormat>On-screen Show (4:3)</PresentationFormat>
  <Paragraphs>428</Paragraphs>
  <Slides>47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5" baseType="lpstr">
      <vt:lpstr>Agency FB Bold</vt:lpstr>
      <vt:lpstr>Arial</vt:lpstr>
      <vt:lpstr>Calibri</vt:lpstr>
      <vt:lpstr>Interstate</vt:lpstr>
      <vt:lpstr>Segoe UI</vt:lpstr>
      <vt:lpstr>Tahoma</vt:lpstr>
      <vt:lpstr>Times New Roman</vt:lpstr>
      <vt:lpstr>CSP template</vt:lpstr>
      <vt:lpstr> Concentration @CS  Competencies, Subjects and Conditions</vt:lpstr>
      <vt:lpstr>Vision</vt:lpstr>
      <vt:lpstr>Computer Science  (ACM Curricula 2005)</vt:lpstr>
      <vt:lpstr>Computer Science</vt:lpstr>
      <vt:lpstr>Curriculum structure</vt:lpstr>
      <vt:lpstr>Concentration : Software Engineering</vt:lpstr>
      <vt:lpstr>Software engineering</vt:lpstr>
      <vt:lpstr>Research topic</vt:lpstr>
      <vt:lpstr>Students projects</vt:lpstr>
      <vt:lpstr>SOFTWARE ENGINEERING</vt:lpstr>
      <vt:lpstr>Concentration : Intelligent system</vt:lpstr>
      <vt:lpstr>Intelligence system</vt:lpstr>
      <vt:lpstr>Research topic</vt:lpstr>
      <vt:lpstr>Students projects</vt:lpstr>
      <vt:lpstr>Intelligence system</vt:lpstr>
      <vt:lpstr>Concentration  : Interactive multimedia</vt:lpstr>
      <vt:lpstr>STUDENTS PROJECTS</vt:lpstr>
      <vt:lpstr>STUDENTS PROJECTS</vt:lpstr>
      <vt:lpstr>STUDENTS PROJECTS</vt:lpstr>
      <vt:lpstr>Interactive multimedia</vt:lpstr>
      <vt:lpstr>Research topic</vt:lpstr>
      <vt:lpstr>Interactive multimedia</vt:lpstr>
      <vt:lpstr>Concentration : Database technology &amp; Applied Database</vt:lpstr>
      <vt:lpstr>Database technology</vt:lpstr>
      <vt:lpstr>Research topic</vt:lpstr>
      <vt:lpstr>Students project</vt:lpstr>
      <vt:lpstr>Database technology &amp; Applied database</vt:lpstr>
      <vt:lpstr>Applied database  pre-requisite</vt:lpstr>
      <vt:lpstr>Concentration : Networking &amp;  Applied Networking</vt:lpstr>
      <vt:lpstr>Networking &amp;  Applied Networking</vt:lpstr>
      <vt:lpstr>Research topic</vt:lpstr>
      <vt:lpstr>Students projects</vt:lpstr>
      <vt:lpstr>Applied networking  pre-requisite</vt:lpstr>
      <vt:lpstr>Applied Networking</vt:lpstr>
      <vt:lpstr>Networking  &amp; Applied networking</vt:lpstr>
      <vt:lpstr>SKS Fee for Applied DB &amp; Applied NW</vt:lpstr>
      <vt:lpstr># of Class</vt:lpstr>
      <vt:lpstr>Class Capacity</vt:lpstr>
      <vt:lpstr>Others</vt:lpstr>
      <vt:lpstr>Others</vt:lpstr>
      <vt:lpstr>Others</vt:lpstr>
      <vt:lpstr>Others</vt:lpstr>
      <vt:lpstr>PowerPoint Presentation</vt:lpstr>
      <vt:lpstr>Session Concentration</vt:lpstr>
      <vt:lpstr>Session Concentration</vt:lpstr>
      <vt:lpstr>PowerPoint Presentation</vt:lpstr>
      <vt:lpstr>Thank You</vt:lpstr>
    </vt:vector>
  </TitlesOfParts>
  <Company>Bina Nusantara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Concentration @CS</dc:title>
  <dc:creator>Yen Lina</dc:creator>
  <cp:lastModifiedBy>Rini Wongso</cp:lastModifiedBy>
  <cp:revision>92</cp:revision>
  <dcterms:created xsi:type="dcterms:W3CDTF">2014-03-12T03:24:26Z</dcterms:created>
  <dcterms:modified xsi:type="dcterms:W3CDTF">2015-10-06T15:57:43Z</dcterms:modified>
</cp:coreProperties>
</file>