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19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91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8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76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8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9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5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9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1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8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F6FA-642A-DB4C-B2E0-40D7DD0A1F7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444A3-E32E-144D-BAB0-195349C35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976" y="1089749"/>
            <a:ext cx="9144000" cy="2363685"/>
          </a:xfrm>
        </p:spPr>
        <p:txBody>
          <a:bodyPr/>
          <a:lstStyle/>
          <a:p>
            <a:r>
              <a:rPr lang="en-US" smtClean="0"/>
              <a:t>Software </a:t>
            </a:r>
            <a:r>
              <a:rPr lang="en-US" smtClean="0"/>
              <a:t>Engineering Streaming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Coding is living. Rest just nothing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31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Framework Layer Architecture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Learn how to create architecture code in Enterprise Level</a:t>
            </a:r>
          </a:p>
          <a:p>
            <a:r>
              <a:rPr lang="en-US" smtClean="0"/>
              <a:t>Learn</a:t>
            </a:r>
            <a:r>
              <a:rPr lang="en-US"/>
              <a:t> </a:t>
            </a:r>
            <a:r>
              <a:rPr lang="en-US" smtClean="0"/>
              <a:t>from</a:t>
            </a:r>
            <a:r>
              <a:rPr lang="en-US"/>
              <a:t> </a:t>
            </a:r>
            <a:r>
              <a:rPr lang="en-US" smtClean="0"/>
              <a:t>MVC to Enterprise Architecture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3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smtClean="0"/>
              <a:t>Why Software Engineering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341" y="961611"/>
            <a:ext cx="7701318" cy="574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75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Precious Job as Software Developer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560" y="1690688"/>
            <a:ext cx="7921334" cy="445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338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Job in Software Engineering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19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you’ll learn on SE Streaming</a:t>
            </a:r>
            <a:endParaRPr lang="en-US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374203"/>
              </p:ext>
            </p:extLst>
          </p:nvPr>
        </p:nvGraphicFramePr>
        <p:xfrm>
          <a:off x="838200" y="1825625"/>
          <a:ext cx="1051559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55577927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58815489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1788341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Semester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Course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SKS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70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Code Reengineering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4 sks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576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Agile Software Engineering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 sks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883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Pattern Software Design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2/2 sks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967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Object Oriented Analysis &amp; Design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2/2 sks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46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Framework  Layer Architecture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2/2 sks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730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459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Reengineering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Refactoring Science</a:t>
            </a:r>
          </a:p>
          <a:p>
            <a:r>
              <a:rPr lang="en-US" smtClean="0"/>
              <a:t>Simplify your code</a:t>
            </a:r>
          </a:p>
          <a:p>
            <a:r>
              <a:rPr lang="en-US" smtClean="0"/>
              <a:t>Less</a:t>
            </a:r>
            <a:r>
              <a:rPr lang="en-US"/>
              <a:t> </a:t>
            </a:r>
            <a:r>
              <a:rPr lang="en-US" smtClean="0"/>
              <a:t>your</a:t>
            </a:r>
            <a:r>
              <a:rPr lang="en-US"/>
              <a:t> </a:t>
            </a:r>
            <a:r>
              <a:rPr lang="en-US" smtClean="0"/>
              <a:t>complexity</a:t>
            </a:r>
            <a:r>
              <a:rPr lang="en-US"/>
              <a:t> </a:t>
            </a:r>
            <a:r>
              <a:rPr lang="en-US" smtClean="0"/>
              <a:t>cod</a:t>
            </a:r>
            <a:r>
              <a:rPr lang="en-US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57621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Agile Software Development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Learn Scrum Methodology</a:t>
            </a:r>
          </a:p>
          <a:p>
            <a:r>
              <a:rPr lang="en-US" smtClean="0"/>
              <a:t>Learn</a:t>
            </a:r>
            <a:r>
              <a:rPr lang="en-US"/>
              <a:t> </a:t>
            </a:r>
            <a:r>
              <a:rPr lang="en-US" smtClean="0"/>
              <a:t>Scrum</a:t>
            </a:r>
            <a:r>
              <a:rPr lang="en-US"/>
              <a:t> </a:t>
            </a:r>
            <a:r>
              <a:rPr lang="en-US" smtClean="0"/>
              <a:t>practically</a:t>
            </a:r>
            <a:r>
              <a:rPr lang="en-US"/>
              <a:t> </a:t>
            </a:r>
            <a:r>
              <a:rPr lang="en-US" smtClean="0"/>
              <a:t>with</a:t>
            </a:r>
            <a:r>
              <a:rPr lang="en-US"/>
              <a:t> </a:t>
            </a:r>
            <a:r>
              <a:rPr lang="en-US" smtClean="0"/>
              <a:t>software</a:t>
            </a:r>
            <a:r>
              <a:rPr lang="en-US"/>
              <a:t> </a:t>
            </a:r>
            <a:r>
              <a:rPr lang="en-US" smtClean="0"/>
              <a:t>tool</a:t>
            </a:r>
            <a:r>
              <a:rPr lang="en-US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836557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Pattern Software Design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Learn Design Pattern in Object Oriented Programming</a:t>
            </a:r>
          </a:p>
          <a:p>
            <a:r>
              <a:rPr lang="en-US" smtClean="0"/>
              <a:t>Course</a:t>
            </a:r>
            <a:r>
              <a:rPr lang="en-US"/>
              <a:t> </a:t>
            </a:r>
            <a:r>
              <a:rPr lang="en-US" smtClean="0"/>
              <a:t>starter to learn framework architecture software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34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 Oriented Analysis &amp; Design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Learn thinking OO Design with UML Tools</a:t>
            </a:r>
          </a:p>
          <a:p>
            <a:r>
              <a:rPr lang="en-US" smtClean="0"/>
              <a:t>Use</a:t>
            </a:r>
            <a:r>
              <a:rPr lang="en-US"/>
              <a:t> </a:t>
            </a:r>
            <a:r>
              <a:rPr lang="en-US" smtClean="0"/>
              <a:t>UML</a:t>
            </a:r>
            <a:r>
              <a:rPr lang="en-US"/>
              <a:t> </a:t>
            </a:r>
            <a:r>
              <a:rPr lang="en-US" smtClean="0"/>
              <a:t>Tools</a:t>
            </a:r>
            <a:r>
              <a:rPr lang="en-US"/>
              <a:t> </a:t>
            </a:r>
            <a:r>
              <a:rPr lang="en-US" smtClean="0"/>
              <a:t>effectively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94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Software Engineering Streaming</vt:lpstr>
      <vt:lpstr>Why Software Engineering</vt:lpstr>
      <vt:lpstr>Precious Job as Software Developer</vt:lpstr>
      <vt:lpstr>Job in Software Engineering</vt:lpstr>
      <vt:lpstr>What you’ll learn on SE Streaming</vt:lpstr>
      <vt:lpstr>Code Reengineering</vt:lpstr>
      <vt:lpstr>Agile Software Development</vt:lpstr>
      <vt:lpstr>Pattern Software Design</vt:lpstr>
      <vt:lpstr>Object Oriented Analysis &amp; Design</vt:lpstr>
      <vt:lpstr>Framework Layer Architecture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Engine</dc:title>
  <cp:revision>2</cp:revision>
  <dcterms:modified xsi:type="dcterms:W3CDTF">2015-10-09T07:40:36Z</dcterms:modified>
</cp:coreProperties>
</file>